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tags/tag1.xml" ContentType="application/vnd.openxmlformats-officedocument.presentationml.tags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tags/tag2.xml" ContentType="application/vnd.openxmlformats-officedocument.presentationml.tags+xml"/>
  <Override PartName="/ppt/ink/inkAction8.xml" ContentType="application/vnd.ms-office.inkAction+xml"/>
  <Override PartName="/ppt/tags/tag3.xml" ContentType="application/vnd.openxmlformats-officedocument.presentationml.tags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tags/tag4.xml" ContentType="application/vnd.openxmlformats-officedocument.presentationml.tags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sldIdLst>
    <p:sldId id="470" r:id="rId2"/>
    <p:sldId id="310" r:id="rId3"/>
    <p:sldId id="468" r:id="rId4"/>
    <p:sldId id="418" r:id="rId5"/>
    <p:sldId id="469" r:id="rId6"/>
    <p:sldId id="397" r:id="rId7"/>
    <p:sldId id="398" r:id="rId8"/>
    <p:sldId id="313" r:id="rId9"/>
    <p:sldId id="314" r:id="rId10"/>
    <p:sldId id="312" r:id="rId11"/>
    <p:sldId id="315" r:id="rId12"/>
    <p:sldId id="465" r:id="rId13"/>
    <p:sldId id="466" r:id="rId14"/>
    <p:sldId id="467" r:id="rId15"/>
    <p:sldId id="372" r:id="rId16"/>
    <p:sldId id="426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DDDDD"/>
    <a:srgbClr val="009900"/>
    <a:srgbClr val="66FF33"/>
    <a:srgbClr val="0000FF"/>
    <a:srgbClr val="800000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93" d="100"/>
          <a:sy n="93" d="100"/>
        </p:scale>
        <p:origin x="90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52:49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74">
    <iact:property name="dataType"/>
    <iact:actionData xml:id="d0">
      <inkml:trace xmlns:inkml="http://www.w3.org/2003/InkML" xml:id="stk0" contextRef="#ctx0" brushRef="#br0">6225 6748 0,'0'0'8,"0"0"1,0 0 0,0 0 0,0 0 0,0 0 0,0 0 1,0 0-1,0 0 0,70-33 0,13 33 1,53 8-1,38 5 2,37 3-3,21 13 2,12 0-1,-12-4 0,-9 4 1,0-12-1,-7-5 0,15 1 0,9-9 1,-8-4-1,12 4 1,8-8-1,-16 4 0,25 4 1,0-8-1,-1 12 0,38-8 0,4-4 1,50-9-1,66-20 1,29-4-1,53-21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101">
    <iact:property name="dataType"/>
    <iact:actionData xml:id="d0">
      <inkml:trace xmlns:inkml="http://www.w3.org/2003/InkML" xml:id="stk0" contextRef="#ctx0" brushRef="#br0">12820 11017 0,'0'0'3,"0"0"-3,0 0 10,0 0-1,0 0 1,0 0 0,0 0-1,0 0 1,-9-42-1,22 38 1,12 4 0,4 0-1,16 0 1,9-4 0,4-4 0,4 0 0,0-1-1,12 1 1,-3 8 0,3 4 0,13 5 0,-4-1-1,0 0 0,-9-8 1,1-4-1,3 0 1,5 0 0,8 4-1,0 8 2,0 4-1,-12 5-1,-5-5 1,-12 1 0,-4-5-1,8 0 0,5 5 2,7-1-2,1 1 1,-1-1-1,-7 0 1,7 1 0,22-1 0</inkml:trace>
    </iact:actionData>
  </iact:action>
  <iact:action type="add" startTime="43788">
    <iact:property name="dataType"/>
    <iact:actionData xml:id="d1">
      <inkml:trace xmlns:inkml="http://www.w3.org/2003/InkML" xml:id="stk1" contextRef="#ctx0" brushRef="#br0">12025 3337 0,'0'0'3,"0"0"1,0 0 3,0 0 2,0 0 0,0 0 2,83 8-2,-13-8 1,26-8-1,-1-9 1,-21 1 0,-20 7 0,-17 1-1,-4 0 1,-8-1 0,-4 1-1,-5 8 1,-3-8-1,-5 8 2,0-8-1,1 8-1,-1 0 0,0 0 1,5 0 0,3 0 0,5 0 0,8 0-1,12 0 1,13-9-1,8 9 1,8 0-1,-12 0 2,0 0-1,-8 0-1,-5 0 1,-3 0 0,-5 9-1,0-9 1,9 8-1,7-8 0,14 0 1,7 0 0,5-8-1,-5 8 1,-12 0 0,-4 0 0,-21 0-1,1 0 2,-5 0-3,-4 0 2,-4 8 0,-1-8 0,1 8-1,8-8 1,-4 8 0,13-8 0,7 9-1,13-9 1,13 0 0,3 0 0,-3 0-1,-9 0 0,-12 0 1,-4 0 0,-5 0-1,5 0 2,16-9-2,33 1 1,21-8-1,17-1 1</inkml:trace>
    </iact:actionData>
  </iact:action>
  <iact:action type="add" startTime="45893">
    <iact:property name="dataType"/>
    <iact:actionData xml:id="d2">
      <inkml:trace xmlns:inkml="http://www.w3.org/2003/InkML" xml:id="stk2" contextRef="#ctx0" brushRef="#br0">7379 3403 0,'0'0'6,"0"0"5,0 0-3,0 0 2,0 0-1,0 0 2,58 16-2,-17 1 1,9 0-1,12-1 1,25 9-1,25 0 1,16-9 1,0-7-2,-20-9 1,-21 8-1,-9-8 1,9 0-1,17 8 1,7 1 0,13-1-1,-4 0 1,0 0 0,9 9-1,7-1 1,-3 1-1,-22-9 1,-24 9 0,-21-9 0,-12 0-1</inkml:trace>
    </iact:actionData>
  </iact:action>
  <iact:action type="add" startTime="47187">
    <iact:property name="dataType"/>
    <iact:actionData xml:id="d3">
      <inkml:trace xmlns:inkml="http://www.w3.org/2003/InkML" xml:id="stk3" contextRef="#ctx0" brushRef="#br0">9721 298 0,'0'0'7,"0"0"2,0 0 1,0 0 0,0 0 0,0 0-2,-46 25 2,-7 32 0,-30 59 0,-17 75 1,18 41-3,24-9 2,12-16 0,17-41 0,13-58 0,3-26-1,5-40 1,4-17 0,4-25-1,0-9 1,0-40-1,0-76 1</inkml:trace>
    </iact:actionData>
  </iact:action>
  <iact:action type="add" startTime="47457">
    <iact:property name="dataType"/>
    <iact:actionData xml:id="d4">
      <inkml:trace xmlns:inkml="http://www.w3.org/2003/InkML" xml:id="stk4" contextRef="#ctx0" brushRef="#br0">9357 265 0,'0'0'7,"0"0"3,0 0 0,0 0-1,0 0 1,41 41 0,9 42-1,16 49 1,8 9 0,1-8-1,-13-9 1,-8-25 0,-9 9 0,-8-25-1,-3-9 1,-5-16 0,-5-8 0,-3-25-1,-4-1 2,-5-15-2,-4-1 0,1-8 2,11-17-2,30-32 1,28-75 0,26-67-1,-17-16 2,-17 8-2,-16 42 1,-21 49 0,-16 34-2,-5 41 2</inkml:trace>
    </iact:actionData>
  </iact:action>
  <iact:action type="add" startTime="49293">
    <iact:property name="dataType"/>
    <iact:actionData xml:id="d5">
      <inkml:trace xmlns:inkml="http://www.w3.org/2003/InkML" xml:id="stk5" contextRef="#ctx0" brushRef="#br0">9175 3684 0,'0'0'6,"0"0"4,0 0-2,0 0 3,0 0-2,78 17 0,-7 0 1,15-1 0,14 1 0,-1-9-1,9-8 2,12 8-2,16-16 0,5 0 1,-13-17 0,-20 0 0,-30 8-1</inkml:trace>
    </iact:actionData>
  </iact:action>
  <iact:action type="add" startTime="50935">
    <iact:property name="dataType"/>
    <iact:actionData xml:id="d6">
      <inkml:trace xmlns:inkml="http://www.w3.org/2003/InkML" xml:id="stk6" contextRef="#ctx0" brushRef="#br0">13382 438 0,'0'0'6,"0"0"3,0 0 0,0 0 2,0 0-2,0 0 1,0 0 0,0 50-1,0-25 1,-4 16-1,0 1 1,4 16-1,-8 0 1,4 0 1,0 8-2,-1 17 1,5 16-1,-4 17 1,4 0-1,4-17 1,1-24 0,-1-25 0,-4-9 0,0-8-1,0-16 1,0-1-1,0-8 1</inkml:trace>
    </iact:actionData>
  </iact:action>
  <iact:action type="add" startTime="51319">
    <iact:property name="dataType"/>
    <iact:actionData xml:id="d7">
      <inkml:trace xmlns:inkml="http://www.w3.org/2003/InkML" xml:id="stk7" contextRef="#ctx0" brushRef="#br0">13362 347 0,'0'0'9,"0"0"1,0 0-2,0 0 1,0 0 1,0 0 0,0 0 0,0 0-1,0 0 1,66-24-1,-25 24 1,21-9-1,13 9 1,8 0 0,-9 0-1,-8 0 2,-12 9 1,0 7-1,-5 1-1,1 16-3,0 8 2,-1 1 0,-3 7 1,4 1-1,-5-9 1,-4 9 0,1-9-1,-5 1 1,0-1-1,0 1 2,-3-9-2,-10-8 1,-3 8-1,-4-8 1,-5 8 0,-8-8-1,-4 8 1,-8 0 0,-9 16-1,-12 1 1,-20 0-1,-9 8 1,0-9 0,0 1 0,0-8-1,-8 7 1,-9-7 0,-11-1-1,-10-8 1,1-8-1,8 0 1,5-9 0,15 1 0,9 0 0,13-1-1,12-8 0,4 1 2,8-9-2,5 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701">
    <iact:property name="dataType"/>
    <iact:actionData xml:id="d0">
      <inkml:trace xmlns:inkml="http://www.w3.org/2003/InkML" xml:id="stk0" contextRef="#ctx0" brushRef="#br0">4859 5287 0,'0'0'2,"0"0"1,0 0 5,0 0 1,0 0 1,0 0-1,0 0 1,0 0 0,46-13 0,8 22-1,24 3 1,26 0-1,16 5 1,16 0 0,13-1-1,4 1 1,5-1 0,-5 1-1,0-1 1,4 1 0,-4-1-1,4-3 1,21-13-1,62-21 1</inkml:trace>
    </iact:actionData>
  </iact:action>
  <iact:action type="add" startTime="18424">
    <iact:property name="dataType"/>
    <iact:actionData xml:id="d1">
      <inkml:trace xmlns:inkml="http://www.w3.org/2003/InkML" xml:id="stk1" contextRef="#ctx0" brushRef="#br0">16192 1192 0,'0'0'2,"0"0"0,-17 99 14,13 34-13,8 66 6,8 41 2,9-8-3,-4-42 2,-5-66 0,1-33 0,-5-33-1,-4-25 0,0-24 1,-4-9 0,0 0-1,0 0 1,13-158 0,-13-16-1,0-41 1,0 16 0,-9 34-1,1 41 1,-4 49-1,3 34 1,5 8 0,0 24-1,4 1 1,0 8-1,0 0 1,37 99 0,25 26-1,33 48 1,5-23 0,-13-43-1,-25-41 1,-21-24-1,-16-26 1,-9-7 0,-3-9-2,-1-9 3,1-15-2,11-34 1,18-58-1,8-42 1,7-16 0,-3 9-1,-17 7 1,-16 9-1</inkml:trace>
    </iact:actionData>
  </iact:action>
  <iact:action type="add" startTime="19052">
    <iact:property name="dataType"/>
    <iact:actionData xml:id="d2">
      <inkml:trace xmlns:inkml="http://www.w3.org/2003/InkML" xml:id="stk2" contextRef="#ctx0" brushRef="#br0">17561 786 0,'0'0'7,"0"0"2,4 75 1,9 66-1,11 140 1,5 92-1,0-9 1,-8-74 0,-4-108-1,-9-74 1,0-59-1,-8-40 1,0-26-1</inkml:trace>
    </iact:actionData>
  </iact:action>
  <iact:action type="add" startTime="19280">
    <iact:property name="dataType"/>
    <iact:actionData xml:id="d3">
      <inkml:trace xmlns:inkml="http://www.w3.org/2003/InkML" xml:id="stk3" contextRef="#ctx0" brushRef="#br0">17685 587 0,'0'0'9,"0"0"-1,0 0 2,0 0-1,58 75 0,29-17 1,54 17 0,49-9 0,13-17-1,-13-24 1,-33-25 0,-33-25-1</inkml:trace>
    </iact:actionData>
  </iact:action>
  <iact:action type="add" startTime="19500">
    <iact:property name="dataType"/>
    <iact:actionData xml:id="d4">
      <inkml:trace xmlns:inkml="http://www.w3.org/2003/InkML" xml:id="stk4" contextRef="#ctx0" brushRef="#br0">17780 1523 0,'0'0'7,"0"0"3,0 0-1,0 0 0,79 33 1,12 0 0,29-8-1,21-16 1,16-9 1</inkml:trace>
    </iact:actionData>
  </iact:action>
  <iact:action type="add" startTime="19757">
    <iact:property name="dataType"/>
    <iact:actionData xml:id="d5">
      <inkml:trace xmlns:inkml="http://www.w3.org/2003/InkML" xml:id="stk5" contextRef="#ctx0" brushRef="#br0">19348 836 0,'0'0'7,"0"0"4,0 0-3,-8 50 1,-21 74 0,-29 133 2,-24 82-1,7-24-1,17-59 0,8-49 1</inkml:trace>
    </iact:actionData>
  </iact:action>
  <iact:action type="add" startTime="20006">
    <iact:property name="dataType"/>
    <iact:actionData xml:id="d6">
      <inkml:trace xmlns:inkml="http://www.w3.org/2003/InkML" xml:id="stk6" contextRef="#ctx0" brushRef="#br0">19332 579 0,'0'0'5,"0"0"5,0 0-1,50 83 1,16 33 0,33 50-1,17 49 2,-9 17-2,-16-25 0,0-9 1,-8-32 0,0-25-1,-9-25 1,-20-42-1,-21-16 1,-20-33 0,-22-8-2,-15-1 3,-26-16-2</inkml:trace>
    </iact:actionData>
  </iact:action>
  <iact:action type="add" startTime="20272">
    <iact:property name="dataType"/>
    <iact:actionData xml:id="d7">
      <inkml:trace xmlns:inkml="http://www.w3.org/2003/InkML" xml:id="stk7" contextRef="#ctx0" brushRef="#br0">19059 1871 0,'0'0'7,"0"0"3,0 0 0,0 0-1,0 0 1,95 33-1,37-25 1,79-8-1,87-24 2</inkml:trace>
    </iact:actionData>
  </iact:action>
  <iact:action type="add" startTime="21936">
    <iact:property name="dataType"/>
    <iact:actionData xml:id="d8">
      <inkml:trace xmlns:inkml="http://www.w3.org/2003/InkML" xml:id="stk8" contextRef="#ctx0" brushRef="#br0">21355 894 0,'0'0'8,"0"0"2,0 99 0,0 42-1,4 74 0,4 34 1,5-26 0,3-65 0,-3-51-1,-5-57 1,-8-33-1,-4-17 1,4 0-1,0 0 1,-33-174 1,12 33-2,-8-16 1,4 24 0,1 25 0,3 42 0,8 25 0,5 8 0,8 16-2,4 9 3,5 8-2,3 0 2,-12 0-2,108 58 1,3 25-1,18 32 1,-18 1 0,-24-16-1,-25-26 1,-20-24-1,-13-17 1,-9-8 0,1 0-1,-13-17 1,0 0-1,5 1 1,3-26 0,22-33-1,36-115 1,30-142 0,-1-49-1,-12 25 1,-37 66-1,-21 42 1,-12 24-1</inkml:trace>
    </iact:actionData>
  </iact:action>
  <iact:action type="add" startTime="24377">
    <iact:property name="dataType"/>
    <iact:actionData xml:id="d9">
      <inkml:trace xmlns:inkml="http://www.w3.org/2003/InkML" xml:id="stk9" contextRef="#ctx0" brushRef="#br0">21380 4848 0,'0'0'8,"0"0"1,8 74 0,13 100 1,37 104 1,8-13-2,4-67 2,-24-90-1,-13-50-1,-8-29 0,-5-17 0,-3-7 0</inkml:trace>
    </iact:actionData>
  </iact:action>
  <iact:action type="add" startTime="24568">
    <iact:property name="dataType"/>
    <iact:actionData xml:id="d10">
      <inkml:trace xmlns:inkml="http://www.w3.org/2003/InkML" xml:id="stk10" contextRef="#ctx0" brushRef="#br0">21752 4641 0,'0'0'8,"0"0"1,0 0 1,0 0-1,0 0 1,75 25 0,36 12-1,51 17 1,16 16 0,-17 13-1,-41-9 1,-41-7 0,-42-1-1,-29-8 0,-33 16 1,-53 38 0,-63 41-1,-53 21 1,3-16-1,30-34 1,41-37-1,37-33 1,29-30 0,30-19-1</inkml:trace>
    </iact:actionData>
  </iact:action>
  <iact:action type="add" startTime="26330">
    <iact:property name="dataType"/>
    <iact:actionData xml:id="d11">
      <inkml:trace xmlns:inkml="http://www.w3.org/2003/InkML" xml:id="stk11" contextRef="#ctx0" brushRef="#br0">21893 2558 0,'0'0'7,"0"0"2,0 0 0,0 0 1,-8 75 0,12 16-1,8 50 1,5 49 0,3 25-1,5 26 1,-4-18-1,4-24 1,-5-42 0,1-33-1,-4-33 1,-5-33-1,-8-16 2,-4-17-3,-4-9 2</inkml:trace>
    </iact:actionData>
  </iact:action>
  <iact:action type="add" startTime="26597">
    <iact:property name="dataType"/>
    <iact:actionData xml:id="d12">
      <inkml:trace xmlns:inkml="http://www.w3.org/2003/InkML" xml:id="stk12" contextRef="#ctx0" brushRef="#br0">21475 3494 0,'0'0'7,"0"0"3,17 58 0,20 33-1,21 42 0,16 24 2,5-8-2,-5-17 1,-12-32-1,-8-34 1,-8-20 0,-5-17-1,-4-17 1,0-12-1,21-25 1,50-70-1,78-120 1,79-141-1</inkml:trace>
    </iact:actionData>
  </iact:action>
  <iact:action type="add" startTime="28661">
    <iact:property name="dataType"/>
    <iact:actionData xml:id="d13">
      <inkml:trace xmlns:inkml="http://www.w3.org/2003/InkML" xml:id="stk13" contextRef="#ctx0" brushRef="#br0">21310 2840 0,'0'0'7,"0"0"2,62 74 1,62 51-1,74 48 1,38 10 0,-8-34 0,-13-25-1,-12-25 1,-46-33-1,-29-16 1,-29-25 0,-28 0-1,-26-17 1,-16 0-1,-12-8 1</inkml:trace>
    </iact:actionData>
  </iact:action>
  <iact:action type="add" startTime="28948">
    <iact:property name="dataType"/>
    <iact:actionData xml:id="d14">
      <inkml:trace xmlns:inkml="http://www.w3.org/2003/InkML" xml:id="stk14" contextRef="#ctx0" brushRef="#br0">22861 2889 0,'0'0'7,"0"0"2,-91 67 2,-41 32-3,-92 67 3,-74 49-2,-20 9 1,7-1-1,14-16 0,44-33 2,38-17-2,62-37 1,50-28 0,40-39-1,47-32 1,20-21-1</inkml:trace>
    </iact:actionData>
  </iact:action>
  <iact:action type="add" startTime="35756">
    <iact:property name="dataType"/>
    <iact:actionData xml:id="d15">
      <inkml:trace xmlns:inkml="http://www.w3.org/2003/InkML" xml:id="stk15" contextRef="#ctx0" brushRef="#br0">5435 5448 0,'0'0'2,"0"0"0,-63-8 8,26 0 0,-8-9-1,-13-4 1,4-8-1,0-8 1,5-8 0,7-9 0,9-21-1,8-16 1,9-4 0,3-4-1,5-1 1,0 5 0,-1 8-1,1 8 1,4 9-1,4 12 1,0-8 0,0 8-1,0 8 1,0-8 0,4 8-1,0 1 1,5 7-1,-1 9 1,4 0 0,9 8-1,8 0 1,8 1 0,17 7-1,12 0 1,13-7-1,8-1 1,0 8-1,4 1 1,0 16-1,8-9 1,4 9 0,5-8-1,-5 0 1,-8 0 0,1-1-1,-9 9 1,-1 0 0,-3 0-1,-4 0 1,-9 0-1,-12 0 1,-8 0-1,-13 0 1,-8 0 0,-4 0-1,-5 0 1,-7 0-1,-1 0 1,1 9-1,-5-9 1,4 16 0,1 9-1,3 16 1,1 9-1,-1 16 1,1 1 0,-1-10-1,-11 1 1,3 9 0,4 7-1,1 17 1,-1 17-1,-4-5 1,5-7 0,-13-18-1,4-16 1,0-12 0,0-8-1,0-9 1,0-8-1,1-5 0,-5-3 1,0-1 0,-5 5-1,-7 4 1,-13 12-1,-8 17 1,-21 12 0,-16 0-1,-13-20 1,-4-29-1</inkml:trace>
    </iact:actionData>
  </iact:action>
  <iact:action type="add" startTime="45149">
    <iact:property name="dataType"/>
    <iact:actionData xml:id="d16">
      <inkml:trace xmlns:inkml="http://www.w3.org/2003/InkML" xml:id="stk16" contextRef="#ctx0" brushRef="#br0">4996 5813 0,'0'0'3,"0"0"-2,0 0 12,0 0-7,0 0 4,50-5-1,3-7 1,22-5-1,3-3 1,1-1 0,-9 4-1,-8 1 2,1-1 0,3 1-3,8-5 2,5 0 0,-9 1-2,0-1 3,-7 4-2,-6 5 0,1 4 0,9-5 0,11 1 1,13-5 0,4-3-1,1 3 1,-14 0 0,-11 5-1,-9 4 1,-9 4-1,-3 4 1,0 4 0,-1 0 0,1 0-1,0-4 1,-9 0 0,-4 0-1,-4 0 0,-8 0 1,-8 0 0,-5 0-1,-4 0 1,-3 0-1,-1 0 1,-4 0-1,0 0 1,0 0-1,0 0 1,0 0 0,-87 0 0,37 0-1,-16 4 0,-21 9 1,-25 3-1,-3 5 1,3-5 0,8 1-1,5-5 1,-4 5 0,-1 0-1,5-1 1,8 1 0,16-5-1,5-8 0,8-4 1,0 0 0,0-4-1,0 4 1,-8 0-1,8 0 1,4 0 0,8 0-1,13 0 1,4 0 0,12 0-1,9 0 2,7 0-3,5-4 2,0 4-1,0 0 1,0 0-1,124-33 1,-45 25 0,16 3-1,21 1 2,12 8-2,13 5 0,16 3 1,5 1-1,16-5 1,-5-4 0,-16-8 0,-8-4-1,-16-9 0,-26 0 1,-28 1-1,-25 3 1,-21 9 0,-17 0-1,-11 4 1,-5 0-1,0 0 1,0 0-1,-120 42 1,20-13 0,-28 4-1,-17 0 1,0-4-1,13-4 1,16-9-1,4-3 1,5-5 0,3-4 0,18-4-1,11-4 1,13 0-1,12 0 1,13 4 0,4-5-1,8 1 1,5 0-1,3 0 1,5 0 0,7 0-1,-7 0 0,8 4 1,0 0 0,0 0-1,4-5 1,0 5-1,0 0 1,0 0-1,128-12 1,-4 12 0,58-4-1,70-9 1</inkml:trace>
    </iact:actionData>
  </iact:action>
  <iact:action type="add" startTime="50307">
    <iact:property name="dataType"/>
    <iact:actionData xml:id="d17">
      <inkml:trace xmlns:inkml="http://www.w3.org/2003/InkML" xml:id="stk17" contextRef="#ctx0" brushRef="#br0">21458 4707 0,'0'0'3,"0"0"-2,0 0 9,0 0-1,0 0 1,42 0 0,-9-4-1,8 0 0,1 4 1,-1 0 0,5 0-1,-5 4 1,4-4-1,9-4 1</inkml:trace>
    </iact:actionData>
  </iact:action>
  <iact:action type="add" startTime="56486">
    <iact:property name="dataType"/>
    <iact:actionData xml:id="d18">
      <inkml:trace xmlns:inkml="http://www.w3.org/2003/InkML" xml:id="stk18" contextRef="#ctx0" brushRef="#br0">20619 2393 0,'0'0'2,"0"0"1,0 0 5,0 0 2,0 0 0,0 0-1,0 0 1,0 0 0,41 0-1,-29 0 1,5-9-1,-9 9 1,5 0 0,3-8-1,1 8 1,-1 0-1,-3 0 1,-1 0-1,0 0 1,-3 0-1,-1 0 1,0 0 0,1 0-1,-5 0 1,0 0-1</inkml:trace>
    </iact:actionData>
  </iact:action>
  <iact:action type="add" startTime="57546">
    <iact:property name="dataType"/>
    <iact:actionData xml:id="d19">
      <inkml:trace xmlns:inkml="http://www.w3.org/2003/InkML" xml:id="stk19" contextRef="#ctx0" brushRef="#br0">22013 8160 0,'0'0'7,"0"0"3,0 0-1,54 13 1,12-1 0,21 4-1,8-3 1,4-5 0,5-8 0,-1-4-1,5 0 1,-9 8 0,-8-4-1,-4 4 0,0-4 1,-5 0 0,5 0 0,4 0-1,-8 0 1,-8-4 0,-5 4 0,-4 0-1,-8 0 1,0 0-1,0 0 1,12 0 0,17 0-1,17 4 1,3 0 0,-3 0-1,-22-4 1,1-4 0,-4-8-1</inkml:trace>
    </iact:actionData>
  </iact:action>
  <iact:action type="add" startTime="58415">
    <iact:property name="dataType"/>
    <iact:actionData xml:id="d20">
      <inkml:trace xmlns:inkml="http://www.w3.org/2003/InkML" xml:id="stk20" contextRef="#ctx0" brushRef="#br0">5832 9464 0,'0'0'6,"0"0"4,0 0-1,53 9 0,14-1 1,61 4 0,66-3-1,71 3 1,37-8-1,17-16 1,16-9-1,-21-12 1,1-4 0,20-5-1</inkml:trace>
    </iact:actionData>
  </iact:action>
  <iact:action type="add" startTime="59720">
    <iact:property name="dataType"/>
    <iact:actionData xml:id="d21">
      <inkml:trace xmlns:inkml="http://www.w3.org/2003/InkML" xml:id="stk21" contextRef="#ctx0" brushRef="#br0">20813 2567 0,'0'0'7,"0"0"2,0 0 1,0 0-1,58-17 1,-17 0-1,5 1 1,3-1-1,5-8 1,12 1 0,9-1-1,12 8 2,4 1-3,8-1 2,13 1 0,4-1 0,4 0-1,4 9 1,4 8-1,4-8 1,1 0-1,-9-1 1,-12-7 0,-9 7-1,-24-7 1,-13-1-1,-12 1 1,-17 7-1,-12 1 1,-9 0 0,-3 8-1,-5-8 1,-4 8-1,-4-9 0,-4 9 1,-4 0 0,-13 0 0,-20 0-1,-42 9 0,-45-1 1,-42 0 0,-20 17 0,-5 0-1,5 0 1,0 0-1,-5-9 1,1 1-1,-1-1 1,5 1-1,24-1 1,34 9 0,37-8-1,25-1 1,24-7-1,21-1 1,13-8 0,12 0-1,0 0 1,0 0-1,0 0 1,174-66 0,-30 16-1,34 0 1,17-8-1,-1 17 1,5 0-1,-1 7 1,5 10 0,-17-1-1,-16 8 1,-25 1-1,-34 7 1,-24-7 0,-20 7 0,-18 1-1,-12 0 0,-12 0 1,-8 8-1,-17 0 0,0 0 1,-8 0-1,-26-9 2,-44 18-2,-71-1 1,-66 17-1,-17 8 1,29 0-1,34-8 1,49-9-1,41 1 1,25-9 0,21-8-1,8 9 1,13-9-1,4 8 1,8-8-1,4 8 1,21-8-1,33 8 1,53-8-1,71 9 1,33-18-1,21 1 1,17-33-1,-9-26 1,-13-24-1</inkml:trace>
    </iact:actionData>
  </iact:action>
  <iact:action type="add" startTime="61615">
    <iact:property name="dataType"/>
    <iact:actionData xml:id="d22">
      <inkml:trace xmlns:inkml="http://www.w3.org/2003/InkML" xml:id="stk22" contextRef="#ctx0" brushRef="#br0">21272 5982 0,'0'0'5</inkml:trace>
    </iact:actionData>
  </iact:action>
  <iact:action type="add" startTime="61671">
    <iact:property name="dataType"/>
    <iact:actionData xml:id="d23">
      <inkml:trace xmlns:inkml="http://www.w3.org/2003/InkML" xml:id="stk23" contextRef="#ctx0" brushRef="#br0">20747 5626 0,'0'0'7,"0"0"3,0 0 0,21-91-1,20-25 1,29-54 0,17-12-1,4 13 2,-16 44-1,-17 30-1,-1 16 0,14 5 1,20 4 0,29 3-1,0 18 0,4 15 1,-21 10 0,5 15-1,-1 9 1,18 17-1,3-1 1,0 18 0,13-1-2,-1 12 3,5 9-2,0 4 0,-21 0 1,-29-4-1,-24 0 1,-26-5 0,-16 5-1,-8 8 1,-13 21-1,-8 12 1,-16 30-1,-22 28 1,-28 16 0,-33 1-1,-25-8 1,-25-22-1,-25-15 1,-12-14 0,0 1-1,4-12 1,20-26 0,5-24-1,8-25 1,13-25-1,-9-17 1,-4-20 0,8-13-1,21-20 1,29-34-1,58-45 1,58-99 0,82-162-1</inkml:trace>
    </iact:actionData>
  </iact:action>
  <iact:action type="add" startTime="78517">
    <iact:property name="dataType"/>
    <iact:actionData xml:id="d24">
      <inkml:trace xmlns:inkml="http://www.w3.org/2003/InkML" xml:id="stk24" contextRef="#ctx0" brushRef="#br0">12621 10408 0,'0'0'2,"0"0"-1,0 0 8,0 0 1,0 0 0,0 0 0,41 33-1,26-37 1,24-4 0,20-4-1,18-1 1,3 5 0,17 4 0,4 8 0,-8-4-2,-9-4 2,1 0 0,-5-5 0,-16-3-1,-33-1 0,-25 5 1,-17 4 0,-16 0-1,-8 0 1,-9 0-1,-8-1 1,0 5-1,0 0 1,0 0-1,-161-20 1,12 16 0,-46 4 0,-32 8-1,11 13 1,30 3 0,41 1-1,38-8 0,28-5 1,30-3 0,20-5 0,16-4-1,13 0 1,0 0-1,0 0 1,87 0 0,33 0-1,62-4 1,62-1-1,17-7 1,-17 0 0,-21-5-1,-36-12 1,-43-12-1</inkml:trace>
    </iact:actionData>
  </iact:action>
  <iact:action type="add" startTime="79496">
    <iact:property name="dataType"/>
    <iact:actionData xml:id="d25">
      <inkml:trace xmlns:inkml="http://www.w3.org/2003/InkML" xml:id="stk25" contextRef="#ctx0" brushRef="#br0">19919 9998 0,'0'0'9,"0"0"-2,0 0 2,0 0 1,0 0 0,-70-8-1,0 4 1,-21 8-1,-25 17 1,-17 20 0,9 25-1,17 21 2,28 9-2,34-1 0,28 0 1,29 4-1,38 22 1,41-1 0,37-21-1,1-49 1,-18-42-1</inkml:trace>
    </iact:actionData>
  </iact:action>
  <iact:action type="add" startTime="79772">
    <iact:property name="dataType"/>
    <iact:actionData xml:id="d26">
      <inkml:trace xmlns:inkml="http://www.w3.org/2003/InkML" xml:id="stk26" contextRef="#ctx0" brushRef="#br0">20594 10466 0,'0'0'8,"0"0"2,0 0 0,0 0 0,0 0-1,0 0 1,0 0-1,0 0 1,0 0 0,0 0 0,0 0-1,-83-16 1,13 24-1,-17 17 1,4 16 0,17 9-1,24 8 1,30-8-1,24-5 1,13-12 0,21-16-1,-9-21 1,13-25-1,8-17 1,-5-4 0,-7 9-1,-9 12 1,-12 17 0,-4 7-1,-5 10 1,13 11-1,25 34 1,25 24-1,20 17 1,-4-12-1,-8-29 1,-13-29 0</inkml:trace>
    </iact:actionData>
  </iact:action>
  <iact:action type="add" startTime="80234">
    <iact:property name="dataType"/>
    <iact:actionData xml:id="d27">
      <inkml:trace xmlns:inkml="http://www.w3.org/2003/InkML" xml:id="stk27" contextRef="#ctx0" brushRef="#br0">21802 10487 0,'0'0'8,"0"0"1,0 0 1,0 0-1,0 0 1,0 0-1,0 0 1,-42 0-1,9 4 1,-20 8 0,-14 13-1,-7 21 1,8 24-1,8 30 2,21 7 0,24-7-2,26-22-1,32-16 1,30-24 1,24-34-1,37-66 1,30-108-1</inkml:trace>
    </iact:actionData>
  </iact:action>
  <iact:action type="add" startTime="80569">
    <iact:property name="dataType"/>
    <iact:actionData xml:id="d28">
      <inkml:trace xmlns:inkml="http://www.w3.org/2003/InkML" xml:id="stk28" contextRef="#ctx0" brushRef="#br0">22667 9568 0,'0'0'7,"0"0"3,0 0-1,0 0 0,0 0 1,0 0-1,0 0 0,-38 91 2,38 95-2,0 121 2,-16 16-3,-9-38 2,-8-74 0,8-78 0,13-54-1,7-42 1,5-29-1,0-8 1,0 0-1,17-103 1,4-18 0,16-36-1,13 8 0,8 29 1,16 25 0,5 29-1,-5 24 1,1 21-1,-26 13 1,-7 12 0,-5 9-1,-4 24 1,0 33 0,-12 34-1,-13 16 1,-12-12-1,0-30 1,4-24-1,4-17 1,4-12 0,5-12-1,-1-9 0,-12-4 1,0 0-1,62-42 2,-37 13-2,-4 0 1,-1 9-1,5 11 1,12 9-1,21 9 1,29 3 0,21-8-1,7-16 1,14-17 0,-1-17-1,-20-8 0,-26 1 1,-24 7 0,-25 5-1,-16 8 1,-17 12-1,-17 4 1,-20 1 0,-21 3-1,-20 17 1,-22 21 0,-16 37 0,13 34-1,29 11 0,32-7 1,38-13-1,33-5 1,37-7 0,42-21-1,16-38 1,17-36-1,36-42 1</inkml:trace>
    </iact:actionData>
  </iact:action>
  <iact:action type="add" startTime="94141">
    <iact:property name="dataType"/>
    <iact:actionData xml:id="d29">
      <inkml:trace xmlns:inkml="http://www.w3.org/2003/InkML" xml:id="stk29" contextRef="#ctx0" brushRef="#br0">17656 6098 0,'0'0'3,"0"0"0,0 0 6,0 0 0,0 0 0,0 0 1,-49-29 0,15 17-1,-32-1 1,-16 5 0,-14 8-1,1 17 1,0 28 0,-4 38-1,8 29 1,20 8 0,34-25 0,25-33-1,20-25 1,13-8-1,16-12 1,33-17 0,54-33-1,63-50 1,19-49 0,-52 16 0,-51 33-1,-37 29 0,-24 21 1,-18 16 0,-3 13 0,-4 4-1,3 9 1,9 11-1,-4 13 1,4 9 0,0 3-1,-4-3 1,0-9 0,4-12 0,0-17-1,8-13 1,4-20 0,5-16-1</inkml:trace>
    </iact:actionData>
  </iact:action>
  <iact:action type="add" startTime="94658">
    <iact:property name="dataType"/>
    <iact:actionData xml:id="d30">
      <inkml:trace xmlns:inkml="http://www.w3.org/2003/InkML" xml:id="stk30" contextRef="#ctx0" brushRef="#br0">18802 4931 0,'0'0'8,"0"0"2,-12 62 0,-13 58-1,-12 70 1,-13 79 0,-4 30-1,13-55 1,16-66-1,9-62 2,7-50-2,5-29 0,4-16 1,0-13-1,4-8 0,-4 0 1,0 0-1,108-170 1,-34 55 0,-3 23-1,-13 30 1,-17 21 0,-8 24-1,-12 17 1,0 17-1,3 16 1,1 21 0,-17 4-1,-3 0 0,-14 0 2,-11 0-2,-13-9 0,-5-11 1</inkml:trace>
    </iact:actionData>
  </iact:action>
  <iact:action type="add" startTime="95071">
    <iact:property name="dataType"/>
    <iact:actionData xml:id="d31">
      <inkml:trace xmlns:inkml="http://www.w3.org/2003/InkML" xml:id="stk31" contextRef="#ctx0" brushRef="#br0">19655 4757 0,'0'0'6,"0"0"4,-9 54 0,-11 53-1,-30 104 1,-16 71 0,-5 20-1,5-41 0,25-71 2,12-65-2,12-47 1,9-36 0,4-30-1,4-16 1,0 4-1,16-83 1,5-16-1,-4-5 1,-1 9-1,-3 29 1,-9 33 0,-4 20-1,0 13 1,0 0-1,0 0 1,70 71 0,-4-1 0,1 17-1,-14 0 1,-20-12 0,-20-9-1,-17-8 1,-25 0-1,-25 4 1,-8-13 0,4-20-1</inkml:trace>
    </iact:actionData>
  </iact:action>
  <iact:action type="add" startTime="95464">
    <iact:property name="dataType"/>
    <iact:actionData xml:id="d32">
      <inkml:trace xmlns:inkml="http://www.w3.org/2003/InkML" xml:id="stk32" contextRef="#ctx0" brushRef="#br0">19849 6090 0,'0'0'8,"0"0"2,33-41 0,-4 16-1,0 4 1,-4 4-1,-9 5 1,-3 8 0,-9 4-1,0 0 1,-4 8 0,0-8-1,-16 71 1,-1 7 0,0 13-1,9-12 1,8-21-1,17-17 2,16-12-2,21-20 0,20-26 0,30-29 2,-5-16-2,-29 9 0</inkml:trace>
    </iact:actionData>
  </iact:action>
  <iact:action type="add" startTime="95934">
    <iact:property name="dataType"/>
    <iact:actionData xml:id="d33">
      <inkml:trace xmlns:inkml="http://www.w3.org/2003/InkML" xml:id="stk33" contextRef="#ctx0" brushRef="#br0">16932 7137 0,'0'0'7,"0"0"2,54-16 1,54-13-1,115-29 1,62-17 1,17 17-2,1 17 0,-1 16 1,16 13-1,21 3 1,34 1 0,-1 0-1,-16 8 1</inkml:trace>
    </iact:actionData>
  </iact:action>
  <iact:action type="add" startTime="98064">
    <iact:property name="dataType"/>
    <iact:actionData xml:id="d34">
      <inkml:trace xmlns:inkml="http://www.w3.org/2003/InkML" xml:id="stk34" contextRef="#ctx0" brushRef="#br0">20871 5403 0,'0'0'5,"0"0"5,0 0 0,0 0-1,62-125 1,0-15 0,17-26 0,-21 42 1,-17 41-3,-4 21 1,-4 16 1,9 9 0,16 4 0,24-4-1,22-5 1,3-3 0,-7 3-1,-13 18 1,-5-1-1,9 8 1,21-16 0,12-8-1,-4 8 1,-16 8 0,-22 8-1,-3 17 1,8-8-1,4 8 1,4-8-1,-4 8 1,-12 8 0,-9 0 0,-8 9-1,0 8 1,-4-1 0,0 18-1,-4-9 1,-1 8-1,5-3 1,0-5 0,-16-4-1,-9-5 1,-4-3-1,-9-4 1,-3-5-1,-5 1 1,-3 7 0,-5 5-1,-4 12 1,-13 21 0,-16 25-1,-8 12 1,-4-8-1,4-12 1,-1-9 0,5-4-1,0-4 1,0 4 0,0 5-1,-8 15 1,-13 18 0,-17 3-1,-3-8 1,0-16-1,3-17 1,5-8 0,8-8-1,0-5 1,-4 5 0,0-1-1,-17 9 1,-12 4-1,-16 0 1,3-13-1,18-16 1,11-12 0,9-9-1,-9 5 1,-20 3 0,-8 1-1,-1-9 1,9-8 0,17-8-1,7-9 1,17-8-1,-3-4 1,7 0-1,-8-8 1,-12-4-1,-9-5 1,-8 1 0,4-9 0,9-8-1,20-9 1,13-12-1,16-12 1,13 0 0,16 0-1,25-17 1,33-16 0,25-21-1,37-9 0,4 26 1,21 28 0,33 13-1</inkml:trace>
    </iact:actionData>
  </iact:action>
  <iact:action type="add" startTime="100520">
    <iact:property name="dataType"/>
    <iact:actionData xml:id="d35">
      <inkml:trace xmlns:inkml="http://www.w3.org/2003/InkML" xml:id="stk35" contextRef="#ctx0" brushRef="#br0">20722 2591 0,'0'0'6,"0"0"4,0 0-1,62 0 0,-16-8 1,7 8 0,5-8-1,-4 0 1,-4-1 0,-5 1 0,1 0-1,3-1 1,9 1 0,4 0-1,13-9 1,3 9-1,1 0 1,-4-1 0,-5 1 0,0 0 0,-4 0-1,1 8 0,-1 0 2,0 0-2,-4 0 1,-4 0-1,0 0 1,-8 0 0,-9 0 0,-8 0 0,-8-9-1,0 9 1,-13 0 0,1 0-1,-1 0 1,-4 0-1,0 0 1,-3 0 0,-1 0-1,4 0 0,-8 0 1,4 0-1,0 0 1,0 0 0</inkml:trace>
    </iact:actionData>
  </iact:action>
  <iact:action type="add" startTime="102551">
    <iact:property name="dataType"/>
    <iact:actionData xml:id="d36">
      <inkml:trace xmlns:inkml="http://www.w3.org/2003/InkML" xml:id="stk36" contextRef="#ctx0" brushRef="#br0">20569 977 0,'0'0'6,"0"0"5,0 0-3,0 0 2,0 0 0,0 0-1,0 0 1,0 0-1,0 0 1,0 0 0,0 107-1,8-7 1,5 24-1,7 25 2,5 8-2,0 9 1,-8-25-1,-1-34 1,1-16-1,-1-24 1,-3-26 0,-5-8 0,-4-8-1,-4-8 1,0-9 0,0-8-1,0 0 1,-17-83 0</inkml:trace>
    </iact:actionData>
  </iact:action>
  <iact:action type="add" startTime="102934">
    <iact:property name="dataType"/>
    <iact:actionData xml:id="d37">
      <inkml:trace xmlns:inkml="http://www.w3.org/2003/InkML" xml:id="stk37" contextRef="#ctx0" brushRef="#br0">20395 654 0,'0'0'8,"0"0"2,0 0 0,50-33-1,24-1 1,38-7-1,41-9 1,13-8 1,-9 17-2,4 8 0,1 0 1,-1 8-1,0 8 0,13 1 1,0-1 0,-9 9-1,-8 0 1,-3-1-1,-6 9 0,-15 0 2,-5-8-2,-29 0 1,-24 0-1,-21 8 1,-17 8 0,-8 0-1,-8 0 1,-5 17-1,1 8 1,-5 17 0,-8 33-1,-8 16 1,-4 25-1,-9 34 1,-3 16-1,-1 8 1,-8 0 0,4 0-1,-4-16 1,0-25-1,0-17 1,-12-33 0,-1-25-1,-3-16 1,-13-1 0</inkml:trace>
    </iact:actionData>
  </iact:action>
  <iact:action type="add" startTime="106995">
    <iact:property name="dataType"/>
    <iact:actionData xml:id="d38">
      <inkml:trace xmlns:inkml="http://www.w3.org/2003/InkML" xml:id="stk38" contextRef="#ctx0" brushRef="#br0">12729 10363 0,'0'0'2,"0"0"1,0 0 6,0 0 1,0 0-1,0 0 1,82 33-1,14-12 1,19-1 0,10-3-1,3-1 1,17-3 0,4-9-1,-9-4 1,-7-8 0,-9-5-1,-8-3 1,-9-1 0,-12 5-1,-24-1 1,-26 5-1,-12 4 1,-8 0 0,-13 0-1,-7 4 1,-5 0-1,0 0 1,0 0-1,0 0 1,-104-17 0,21 13-1,-41 12 1,-25 5 0,-8 3 0,25 5-1,32-9 1,26 1-1,16-5 1,13 0 0,11-4 0,14 1-1,3-1 1,13-4-1,-4 0 1,8 0-1,0 0 1,0 0 0,0 0-1,0 0 0,107 24 2,-20-19-2,25-1 1,0 0 0,-13 0 0,-8 0-1,-4-4 1,-13-4-1,-12 0 1,-16 0-1,-13 0 1,-16-1 0,-13 1-1,-4 4 1,0 0-1,0 0 1,-145-62 0,13 37-1,-26 5 1,-7 3 0,24 9 0,21 8-1,21 0 1,24 4-1,26 0 1,16-4 0,16 0-1,9 0 0,8 0 1,0 0 0,0 0-1,0 0 1,95 8 0,0-3 0,29-1-1,21-4 1,0-9 0,-13-3-1,-12 0 1,-16-1-1,-22 1 1,-15 3 0,-22 5-1,-12 0 1,-8 0 0,-8 4 0,-9 0-1,-8 0 0,0 0 1,0 0 1,0 0-3,-120-12 2,8 16 0,-33 4 0,-4 0-1,25 1 1,33-1 0,21 0-1,24 0 1,13-3 0,9-1-1,7 0 0,5 0 1,7-4-1,-3 0 1,8 0-1,0 0 1,0 0 0,0 0-1,0 0 1,141 4-1,-42-4 2,13 0-2,0-4 1,-5 0 0,13-4-1,0-1 1</inkml:trace>
    </iact:actionData>
  </iact:action>
  <iact:action type="add" startTime="114631">
    <iact:property name="dataType"/>
    <iact:actionData xml:id="d39">
      <inkml:trace xmlns:inkml="http://www.w3.org/2003/InkML" xml:id="stk39" contextRef="#ctx0" brushRef="#br0">19233 14060 0,'0'0'2,"0"0"0,0 0 8,0 0 0,0 0-1,0 0 1,24-66-1,-28 12 1,-16-21-1,-5-12 1,-12-4 0,-17 9 0,-17 19 0,-11 34-1,-9 34 1,-21 44-1,-8 59 1,21 41 0,24 8 0,38-32-1,20-39 1,17-28-1,13-20 1,3-13 0,9-13-1,8-12 1,13-12-1,12-13 1,4-17 0,-4-7 0,-13 7-1,-12 5 1,-8 8-1,-4 8 1,-1 9 0,5 12 0,13 12-1,28 17 1,29 21-1,12 12 1,-3-4 0,-13-8-1,-17-13 0,-20-12 1,-12-9 0,-13-7 0,-9-9-1,5-13 0,8-20 1</inkml:trace>
    </iact:actionData>
  </iact:action>
  <iact:action type="add" startTime="115461">
    <iact:property name="dataType"/>
    <iact:actionData xml:id="d40">
      <inkml:trace xmlns:inkml="http://www.w3.org/2003/InkML" xml:id="stk40" contextRef="#ctx0" brushRef="#br0">19961 12536 0,'0'0'6,"0"0"4,0 0-1,0 0 1,12 125 0,1 73 0,3 129 0,5 38-1,-13-63 1,-4-87-1,0-82 1,0-59 0,-4-36-1,0-22 1,0-16-1,0 0 1,0 0 0,5-87-1,3 13 0,8-1 1,13 13 0,13 12-1,20 13 1,21 12 0,8 17-1,0 12 1,0 13-1,-29 3 1,-29 5-1,-29 0 1,-21 8 0,-28 21 0,-34 16-1,-16 9 1,4-13 0,21-16-1,20-25 0,17-29 1,8-25 0</inkml:trace>
    </iact:actionData>
  </iact:action>
  <iact:action type="add" startTime="116290">
    <iact:property name="dataType"/>
    <iact:actionData xml:id="d41">
      <inkml:trace xmlns:inkml="http://www.w3.org/2003/InkML" xml:id="stk41" contextRef="#ctx0" brushRef="#br0">21760 13472 0,'0'0'7,"0"0"2,-57 0 0,11 0 1,-12 0 0,-25 8 0,-16 25-1,0 38 2,-5 41-2,34 20 0,20-12 1,30-29 1,20-29-3,4-16 1,12-13 1,9-16-1,4-13 1,4-13 0,13-15-1,3-26 1,-3-16-1,-13 4 1,-12 12 0,-5 17 0,-3 12-1,3 13 0,1 12 1,8 17 0,20 37 0,13 33-1,8 16 1,9-11 0,-9-26-1,-12-33 0</inkml:trace>
    </iact:actionData>
  </iact:action>
  <iact:action type="add" startTime="116778">
    <iact:property name="dataType"/>
    <iact:actionData xml:id="d42">
      <inkml:trace xmlns:inkml="http://www.w3.org/2003/InkML" xml:id="stk42" contextRef="#ctx0" brushRef="#br0">22274 12296 0,'0'0'7,"4"54"2,16 103 1,5 191 0,21 145-1,-21-75 1,-13-116 0,-16-111 0,-13-92-1,5-37 0,8-29 2,-9-20-2,5-13 0,8 0 1,0 0 0,-12-91 0,24 24-1,9-3 1,4 0 0,20 8-1,21 16 0,25 17 1,4 17 0,-8 12 0,-29 12-1,-25 13 1,-24 4-1,-18 12 1,-24 25-1,-16 13 1,-5 0 0,8-21-1,21-29 0,17-33 1,8-17 0,0 21-1</inkml:trace>
    </iact:actionData>
  </iact:action>
  <iact:action type="add" startTime="117171">
    <iact:property name="dataType"/>
    <iact:actionData xml:id="d43">
      <inkml:trace xmlns:inkml="http://www.w3.org/2003/InkML" xml:id="stk43" contextRef="#ctx0" brushRef="#br0">23498 13509 0,'0'0'8,"0"0"2,58-29 0,-29 17-1,-8 4 1,-9 4 0,-8 4 0,-4 4-1,0-4 1,-49 82-1,-9 39 2,-4 23-3,20-3 3,34-37-3,25-30 2,24-12 0,33-12 0,38-17-1,21-29 1,32-29-1,25-24 1,5-13-1</inkml:trace>
    </iact:actionData>
  </iact:action>
  <iact:action type="add" startTime="117613">
    <iact:property name="dataType"/>
    <iact:actionData xml:id="d44">
      <inkml:trace xmlns:inkml="http://www.w3.org/2003/InkML" xml:id="stk44" contextRef="#ctx0" brushRef="#br0">18616 14934 0,'0'0'6,"0"0"3,41-13 1,50-3-1,137-13 1,157-4 1,128 4-2,70 16 0,38 17 1,53 13 0,1-1 0,-47-3-1,-44-21 1,-38-21 0</inkml:trace>
    </iact:actionData>
  </iact:action>
  <iact:action type="add" startTime="122261">
    <iact:property name="dataType"/>
    <iact:actionData xml:id="d45">
      <inkml:trace xmlns:inkml="http://www.w3.org/2003/InkML" xml:id="stk45" contextRef="#ctx0" brushRef="#br0">12828 10354 0,'0'0'2,"0"0"2,0 0 11,0 0-13,0 0 8,0 0 0,-41 0-1,32 0 1,-3 0-1,-5 0 1,-3-4-1,-5 0 1,-4-4 0,-13-9 0,1-12 0,4-8 0,8-13-1,8-8 1,9-4-1,8-4 2,4 0-2,4 0 1,4-9-1,13-12 1,8 0 0,4 4-1,0 13 1,-4 12-1,0 12 1,0 9 0,8 0-1,9 0 1,16 4-1,0 4 1,16 4 0,1 12-1,-5 13 1,17 9-1,9 3 1,16-4 0,-1 1-1,-3 3 1,-13 9-1,-12 4 1,-8 8 0,-5 4-1,-3 0 1,-9-4-1,-8-4 1,-9-4-1</inkml:trace>
    </iact:actionData>
  </iact:action>
  <iact:action type="add" startTime="123884">
    <iact:property name="dataType"/>
    <iact:actionData xml:id="d46">
      <inkml:trace xmlns:inkml="http://www.w3.org/2003/InkML" xml:id="stk46" contextRef="#ctx0" brushRef="#br0">22005 6653 0,'0'0'6,"0"0"3,0 0 1,0 0-1,-54-17 1,8 9-1,-16-4 1,-29-9 0,-8-16-1,0-13 1,12-12 0,8-8 0,9 3-1,8 5 1,4 4-1,8-4 1,13-8 0,8-13 0,12-12-1,5-5 1,8 5 0,4 12-1,8 1 1,9-14 0,3-3-1,9-5 1,0 5-1,9 12 1,7 4-1,9 9 1,8 12 0,8 8-1,5 4 1,12 1 0,8 3-1,4 5 1,4 7-1,9 5 1,0 1 0,0-1-1,-5 4 1,-16 12-1,-12 9 1,-1 12-1,9 9 1,8 8 0,-4 12 0,5 17-1,-1 20 1,0 22 0,-4 7-1,0 21 1,-8 17-1,-17 12 1,-25-4-1,-28-24 1,-30-18 0,-24 1-1,-25 12 1,-42 33-1,-28-8 1,-26-17 0,-20-20-1,-4-38 1,8-16 0,13-16-1,28-14 1,17-11-1</inkml:trace>
    </iact:actionData>
  </iact:action>
  <iact:action type="add" startTime="125294">
    <iact:property name="dataType"/>
    <iact:actionData xml:id="d47">
      <inkml:trace xmlns:inkml="http://www.w3.org/2003/InkML" xml:id="stk47" contextRef="#ctx0" brushRef="#br0">22120 2533 0,'0'0'6,"0"0"5,-78 9-1,7-9-2,-28 0 2,-21-9-1,-8-7 3,8-9-4,8-8 2,5-17-1,-1 1 1,5-26-1,-9-8 1,13-8 0,12 0-1,12 17 1,17 7 0,17 9-1,12 9 1,8-1-1,9 0 1,4 1-1,8-1 1,8-8 0,9 0 0,11-17-1,14 9 1,8-8-1,-1 16 1,5 8 0,4 0-1,4 1 1,4-1-1,0 0 1,-4 1 0,-4 7-1,-4 9 1,0 0 0,4 0 0,4 0-1,8 0 1,1-9-1,-1 9 0,-4 16 2,0 1-2,0-1 1,13 9-1,8-8 1,4-9 0,0 8-1,0-8 1,-8 9-1,8-9 1,12 8 0,9 1-1,-9-1 0,-12 9 1,-16 0 0,-9-1-1,-12 1 1,-13 8 0,1 0-1,-5 8 1,0 1-1,-4-1 1,0 8-1,0 9 2,0 0-2,1 8 1,-5 9-1,-5-1 1,-7 9-1,-9-9 1,-4 9 0,-4 0-1,-4 8 0,0 16 1,0 9 0,0 8 0,0 0-1,4-8 1,-5-9-1,-3 1 1,-4-1 0,-5 9-1,1 0 1,3 0-1,5-17 1,0-16-1,4-9 1,-5 1 0,-3-9-1,-17 16 1,-37 9-1,-50 17 1,-79 8 0,-65 8-1,-34 0 1,-12-8-1,45-34 1,63-32-1</inkml:trace>
    </iact:actionData>
  </iact:action>
  <iact:action type="add" startTime="129554">
    <iact:property name="dataType"/>
    <iact:actionData xml:id="d48">
      <inkml:trace xmlns:inkml="http://www.w3.org/2003/InkML" xml:id="stk48" contextRef="#ctx0" brushRef="#br0">14338 9642 0,'0'0'2,"0"0"0,0 0 16,0 0-17,0 0 8,0 0 1,0 0-1,0 0 2,46 29-2,-22 0 0,1 4 1,-8 5-1,-5 3 1,-8 0 0,-4 5-1,0 4 1,-4-1 0,4 1-1,0 0 2,4 4-3,0 4 2,1-1 0,-5-3-1,-5-4 1,1-4 0,0-9 0,0-4-1,0-8 1,0-5-1,0-3 1,0-5 0,-1-3 0,1-1-1,0-4 0,0-4 1,4 0-1,0 0 1</inkml:trace>
    </iact:actionData>
  </iact:action>
  <iact:action type="add" startTime="131493">
    <iact:property name="dataType"/>
    <iact:actionData xml:id="d49">
      <inkml:trace xmlns:inkml="http://www.w3.org/2003/InkML" xml:id="stk49" contextRef="#ctx0" brushRef="#br0">12042 10785 0,'0'0'6,"0"0"3,0 0 2,0 0-3,0 0 2,0 0 0,0 0 0,0 0-1,0 0 1,0 0 0,58 29-1,-25-21 0,8 1 1,5-1 0,8-4-1,3 0 1,6-4 0,-14 0-1,9 0 1,8 4 0,9 0-1,16 5 1,8-1 0,5-4-1,-5 0 1,-4-4-1,-8-4 1,0 4 0,-5 0-1,1 4 1,0-4 0,-4 0-1,-1-4 1,1 0-1,-5 0 1,-8 0-1,-3 0 1,-10 4 0,-7 0 0,-9 0-2,-8 0 3,-4 4-1,-4-4-1,-5 0 1,-3 0-1,-5 0 1,0 0 0,-4 0-2,0 0 2,0 0 0,-4 0-1,0 0 1,0 0-1,0 0 1,0 0 0,0 0 0,-128-17-1,29 9 1,-17 4 0,0 0-1,5-1 1,11-3-1,5 4 1,12 0 0,5 4-1,7 0 1,9 4-1,9 0 1,11-4-1,9 0 1,8 0 0,5 0-1,3 0 0,5 0 1,3 0 0,-3 0-1,4 0 1,3 0 0,1 0-1,0 0 1,0 0-1,0 0 1,4 0-1,0 0 1,0 0-1,0 0 1,157 29 0,-24-12 0,32-5 0,5-8 0,8-16-1,-5-21 0</inkml:trace>
    </iact:actionData>
  </iact:action>
  <iact:action type="add" startTime="153284">
    <iact:property name="dataType"/>
    <iact:actionData xml:id="d50">
      <inkml:trace xmlns:inkml="http://www.w3.org/2003/InkML" xml:id="stk50" contextRef="#ctx0" brushRef="#br0">21256 6910 0,'0'0'2,"0"0"1,0 0 5,0 0 2,0 0-1,0 0 1,0 0 0,0 0-1,8 41 1,33-28 0,21-1-1,21-4 1,8-4-1,0 5 1,4 7 0,5-3-1,11-5 1,5-4 0,-4-4-1,-4 4 1,-9 4-1,-8 5 1,-4 3 0,-13-3 0,-8-5-1,-12-4 1,-4-4 0,-9 0-1,-8 0 0,-12 0 1,-4 0-1,-5 0 1,-4 0-1,-8 0 2,0 0-2,0 0 1,0 0-1,-145-45 1,1 24 0,-34 5 0,-21 11-1,25 1 1,17 4 0,16 4-1,26 1 0,28-1 1,33-4-1,17 0 1,8 0-1,8 4 2,5-4-2,7 4 0,5 0 1,0 0-1,4 0 1,0-4 0,0 0-1,0 0 1,149 0 0,-46 0 0,17 4-1,25 1 1,4-1-1,0 0 1,-25 4 0,-12 5-1,-13-1 1,-16 0-1,-13-3 1,-12-5 0,-8-4-1,-21 0 1,-4 0 0,-5 0-1,-7 0 0,-9 0 1,-4-4 0,0 4 0,0 0-1,-104-50 1,-24 17-1,-58 8 1,-46 21-1,1 8 1,15 0 0,30 0-1,46-4 1,28-4 0,21 8-1,12 1 1,21-1-1,13 0 1,16-4 0,8 0-1,13 0 1,8 0 0,0 0 1,0 0-2,0 0 1,95 4 1,0-4-1,46 0 0,45-4 0,33-4 0,-4 3 0,-4 1 1,0 0-1,-12 0-1,-21 0 1,-21 0-1,-29 4 1,-32 4-1,-22-4 1,-20-8-1</inkml:trace>
    </iact:actionData>
  </iact:action>
  <iact:action type="add" startTime="163947">
    <iact:property name="dataType"/>
    <iact:actionData xml:id="d51">
      <inkml:trace xmlns:inkml="http://www.w3.org/2003/InkML" xml:id="stk51" contextRef="#ctx0" brushRef="#br0">22605 2360 0,'0'0'2,"0"0"2,0 0 4,0 0 2,0 0-1,0 0 1,0 0 0,0 0-1,0 0 1</inkml:trace>
    </iact:actionData>
  </iact:action>
  <iact:action type="add" startTime="164619">
    <iact:property name="dataType"/>
    <iact:actionData xml:id="d52">
      <inkml:trace xmlns:inkml="http://www.w3.org/2003/InkML" xml:id="stk52" contextRef="#ctx0" brushRef="#br0">22617 6624 0,'0'0'7,"0"0"2,0 0 0,0 0 1,0 0-1</inkml:trace>
    </iact:actionData>
  </iact:action>
  <iact:action type="add" startTime="169245">
    <iact:property name="dataType"/>
    <iact:actionData xml:id="d53">
      <inkml:trace xmlns:inkml="http://www.w3.org/2003/InkML" xml:id="stk53" contextRef="#ctx0" brushRef="#br0">23209 1772 0,'0'0'3,"0"0"-2</inkml:trace>
    </iact:actionData>
  </iact:action>
  <iact:action type="add" startTime="171008">
    <iact:property name="dataType"/>
    <iact:actionData xml:id="d54">
      <inkml:trace xmlns:inkml="http://www.w3.org/2003/InkML" xml:id="stk54" contextRef="#ctx0" brushRef="#br0">22737 2244 0,'0'0'7,"0"0"2,0 0 1,0 0 0,0 0-1,0 0 1,-54 33-1,-29 8 1,-20 1 0,-9-9-1,13-8 1,12-9-1,4 1 1,-4-9-1,-16-8 1,-9 0 0,1 0-1,11-17 1,9 1-1,13-1 1,11-8 0,1 1 0,-4-1-1</inkml:trace>
    </iact:actionData>
  </iact:action>
  <iact:action type="add" startTime="171275">
    <iact:property name="dataType"/>
    <iact:actionData xml:id="d55">
      <inkml:trace xmlns:inkml="http://www.w3.org/2003/InkML" xml:id="stk55" contextRef="#ctx0" brushRef="#br0">20784 1846 0,'0'0'10,"0"0"-1,-21-50 1,13 9-1,4-25 1,4-17 0,0-16-1,0-1 1,-4 17 0,-4 9-1,-1 16 1,1 8 0,4 1-1,0-1 1,0 9 0,4 7-1,0 1 1,8-8-1,4 8 0,13-17 1,16 0 0,17-8-1,13 9 1,-1 7-1,9 9 2,-1 17-2,17-1 0,21 1 1,13-1 0,7 0 0,9 9-1,-4 0 1,3 0 0,-3-1-1,-13 1 0,-8 0 1,-4-1 0,4-7-1,-12-1 1,-17 1 0,-21 7-1,-20 1 1,-13 0-1,-8 0 1,-13 8 0,1 0-1,-5 0 1,1 0-1,3 8 1,1 8-1,4 9 1,8 25 0,-13 33-1,1 24 2,-9 18-2,-4 15 0,-4 18 1,-8 7-1,-5-16 1,1-33 0,4-33 0,8-17 1,4-24-3,4-9 1,9-8 1</inkml:trace>
    </iact:actionData>
  </iact:action>
  <iact:action type="add" startTime="172527">
    <iact:property name="dataType"/>
    <iact:actionData xml:id="d56">
      <inkml:trace xmlns:inkml="http://www.w3.org/2003/InkML" xml:id="stk56" contextRef="#ctx0" brushRef="#br0">12224 8963 0,'0'0'6,"0"0"4,0 0-1,0 0 1,0 79-1,0 33 2,4 78-3,13 50 3,12 21-2,-5-25 0,5-45 1,-12-51 0,-9-28-1,-8-37 0,0-21 2,0-21-2,0-13 0,4-11 1,-4-9-1,0 0 0</inkml:trace>
    </iact:actionData>
  </iact:action>
  <iact:action type="add" startTime="172842">
    <iact:property name="dataType"/>
    <iact:actionData xml:id="d57">
      <inkml:trace xmlns:inkml="http://www.w3.org/2003/InkML" xml:id="stk57" contextRef="#ctx0" brushRef="#br0">12224 8976 0,'0'0'7,"0"0"3,0 0-1,0 0 1,74-9-1,-7 5 1,24 0-1,33 8 1,29 9 0,16 3-1,1 1 1,-9-5 0,-12-3 0,-4-5-1,-17 0 1,-24 0-1,-17 4 1,-9 1-1,5-1 1,8 0 0,4-4 1,-4-4-3,-12 0 2,-17-4-1,-17 0 1,-11 4 0,-10 0-1,-3 0 1,-8 0-1,-1 0 0,-4 0 1,0 4 0,1 4 0,-1 9-1,-4 16 1,0 21 1,-4 37-3,-4 46 2,-4 41-1,4 8 1,-9-12-1,13-38 1,4-32 0,-4-25-1,0-21 1,-4-17 0,0-8-1,0-8 1,0-4 0,0-1-1,-4-3 1,-1-1-1,-3 1 1,-1 4-1,-16-1 1,-8 1 0,-17 0-1,-28 0 1,-42-1-1,-42-7 1,-49-9 0,-42-12-1,-12-26 1,-24-15 0,3-13-2,50 12 3,54 21-2</inkml:trace>
    </iact:actionData>
  </iact:action>
  <iact:action type="add" startTime="184902">
    <iact:property name="dataType"/>
    <iact:actionData xml:id="d58">
      <inkml:trace xmlns:inkml="http://www.w3.org/2003/InkML" xml:id="stk58" contextRef="#ctx0" brushRef="#br0">17011 6810 0,'0'0'2,"0"0"-1,0 0 9,0 0-1,0 0 1,0 0 0,0 0-1,0 0 1,0 0-1,0 0 1,0 0-1,0 0 1,0 0-1,0 0 1,37 46-1,-12-42 2,12 0-3,9 0 2,7-4 0,1-4 0,-4 0-1,-5 0 1,-3 0-1,-5 0 1,-4-1 0,0 1-1,-4 0 1,4 0 0,0 0-1,5 0 1,-1 0 0,4-1-1,1 1 1,-1 0-1,0 0 1,9 0-1,-5 0 1,9 0 0,-4 0-1,4-5 2,-5 1-3,-3-4 2,-5-1-1,1 1 1,-9 3 0,0 1-1,0 0 1,-4 4-1,0 0 1,4-1-1,-4 1 1,0 4 0,8 0-1,-8 0 1,4 0 0,0 0-1,0 0 1,0-4-1,0 0 1,5 0-1,-5 0 1,4-5 0,-4 1-1,0 0 1,0 0-1,-4-1 1,0 1 0,0 0 0,0 4-2,0-1 2,0 5 4,8 0-9,9 5 5,4-1 0,3-4 0,9 0-1,-4-4 0,0-5 1,-4 1 0,-4 0-1,-5-1 1,-3 1 0,-5 0-1,-4 0 1,-4 4 0,-4-1-1,-5 1 0,1 4 1,-9 0-1,5 0 1,0 0 0,-1 0-1,1 4 1,-5-4-1,0 0 1,1 0-1,-1 0 1,1 0-1,-1 0 1,1 5 0,-1-5 0,0 0-1,1 4 0,-1-4 1,1 0 0,-5 0-1,0 0 1,0 0-1,1 0 1,-5 0-1,0 0 1,0 0 0,0 0-1,0 0 1,1 0-1,-1 0 1,0 0-1</inkml:trace>
    </iact:actionData>
  </iact:action>
  <iact:action type="add" startTime="189088">
    <iact:property name="dataType"/>
    <iact:actionData xml:id="d59">
      <inkml:trace xmlns:inkml="http://www.w3.org/2003/InkML" xml:id="stk59" contextRef="#ctx0" brushRef="#br0">22170 2492 0,'0'0'3,"0"0"-2,0 0 8,0 0 0,0 0 1,0 0 0,0 0-1,0 0 1,-41-41 0,37 32-1,-1 9 2,1-8-3,0 8 2,0-8-1,0 8 1,0-8 0,0 8-1,-1-9 1,5 9-1,0 0 1,0 0 0,0 0-1,0 9 0,0-1 1,0 8 0,0 9 0,0 8-1,0 17 1,-4 0-1,-4 8 1,-4 8 0,-5 0-1,1 0 1,-1 1 0,0 7-1,5-8 1,0 1-1,3-9 1,5-9-1,0 9 1,0-8 0,-4-9 0,-1 9-1,1-9 1,0 9-1,0-8 1,-1-9-1,1 8 1,0-8-1,-1 0 2,1 0-2,4 1 1,4-1-1,0 8 1,0 0-1,4 1 1,0 8-1,0-9 1,-4 0-1,0 1 1,0-9-1,0-8 1,0-9-1,0 1 1,0-1-1,0-7 2,0-1-2,0 0 0,0-8 1,-4 0 0,4 0-1,0 0 1,-144-99-1,24-17 1,8-17 0,29 9-1,17 0 1,12 33-1,13 16 1,8 34-1,12 8 1,4 16-1,5 1 1,4 7-1,4 9 1,4-8-1,0 8 1,0 0 0,0 0 0,0 0-1,0 0 0,66 100 1,-29-42-1,4 0 2,13 8-2,12 8 0,9 1 1,-1 8 0,-3-1-1,-13 1 1,-13-8-1,-8-9 1,-8-16 0,-8-9-1,-9-16 1,1 0-1,-5-17 1,-4 9-1,0-9 1,0-8-1,1 8 1,-1-8-1,0 0 1,8 0-1,21-16 1,34-34 0,36-49-1,38-42 1,4-25 0,-5-8-1,-12 0 0</inkml:trace>
    </iact:actionData>
  </iact:action>
  <iact:action type="add" startTime="207025">
    <iact:property name="dataType"/>
    <iact:actionData xml:id="d60">
      <inkml:trace xmlns:inkml="http://www.w3.org/2003/InkML" xml:id="stk60" contextRef="#ctx0" brushRef="#br0">19808 3237 0,'0'0'2,"0"0"2,0 0 4,0 0 2,0 0-1,0 0 1,0 0-1,74 17 1,-16-9 0,8-8-1,5-8 1,-5 8-1,-4-8 1,0 8 0,4-9-1,9 1 1,7 0 0,5-1-1,4 1 1,-4 0-1,0-9 1,4-8-1,-4 9 1,8-1 0,4 1 0,9 8-1,8-9 0,0-8 1,-1 0 0,1 9-1,-4-1 1,8-8 0,12 0-1,1 1 1,-5-1-1,-8 0 1,4 8 0,9-7-1,-5-10 0,-8 1 1,-17 17 0,-12-1 0,9 9-1,11-9 1,-3-8 0,-9 1-1,-8-1 0,-4 8 1,4-16 0</inkml:trace>
    </iact:actionData>
  </iact:action>
  <iact:action type="add" startTime="208749">
    <iact:property name="dataType"/>
    <iact:actionData xml:id="d61">
      <inkml:trace xmlns:inkml="http://www.w3.org/2003/InkML" xml:id="stk61" contextRef="#ctx0" brushRef="#br0">20846 6761 0,'0'0'7,"0"0"2,0 0 1,0 0-1,0 0 1,0 0 0,46 0 0,-26 0-1,9 0 1,0-4-1,8-1 0,13-3 1,8 4 0,17 4 0,16 4-1,16 9 1,5-1 0,4 0-1,4 1 1,12-1-1,13 1 1,-9-5 0,-16 0-1,-12 0 1,-9 1-1,1-1 1,-1-4 0,-8 0 0,-8 0-1,-13 1 1,-16-5-1,-13 4 1,-8-4 0,-8 0-1,-4 0 1,-5 0-1,-3 0 1,-5 0-1,0 0 1,-4 0-1,-4 0 1,0 0 0,0 0-1,-136-17 1,-46-4 0,-42 1-1,-20-1 1,17 5 0,32 3-1,26 5 1,28 4-1,33 4 1,30 4-1,20 0 1,16 0-1,14 0 1,7-4 0,8 0 0,9 0-1,4 0 0,0 0 1,0 0-1,95 21 1,13-9 0,41 5-1,29-1 1,12 1-1,13 4 1,-17-1 1,-12-3-2,-25-5 0,-25-7 1,-29-10 0,-20 5-1,-34-4 1,-8 4-1,-12 0 0,-9-4 1,-8 0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184">
    <iact:property name="dataType"/>
    <iact:actionData xml:id="d0">
      <inkml:trace xmlns:inkml="http://www.w3.org/2003/InkML" xml:id="stk0" contextRef="#ctx0" brushRef="#br0">7089 9485 0,'0'0'3,"0"0"-3,0 0 9,0 0 1,0 0 0,0 0-1,0 0 0,0 0 1,0 0 0,58 0-1,-12 0 1,12-4 0,8 0-1,0-5 0,0-3 1,-4 0-1,-4-1 2,4 1 0,9-1-4,16 1 3,8-1-1,-4 1 1,-8 0 0,-13-1-1,-16 5 1,-9 0 0,-3 4-1,-1-1 0,9 1 1,8 0-1,12-4 2,8 0-2,5-1 0,-8 1 1,-9 0-1,-16 4 1,-5-1 0,-8 5-1,-4 0 1,-4 0-2,0 0 2,-4 0 0,0 5 0,4-1-1,0 0 1,4 0-1,4 0 1,9 4-1,3 1 0,9-1 0,-4 0 2,4-4-2,0-4 1,0-12 0,0-17-1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33">
    <iact:property name="dataType"/>
    <iact:actionData xml:id="d0">
      <inkml:trace xmlns:inkml="http://www.w3.org/2003/InkML" xml:id="stk0" contextRef="#ctx0" brushRef="#br0">4851 6616 0,'0'0'2,"0"0"0,0 0 7,0 0 1,0 0-1,0 0 1,0 0 0,0 0-1,46 37 1,-1-25 0,17 1-1,9 3 1,3-3-1,1-9 1,11-4 0,22-4 0,12 0-1,8 0 1,0-1 0,9 1-1,16 0 2,13 0-2,11 0 0,18-4 1,8-9 0,12-12 0,-12-12-1,-9-9 1,-16 0-1,-13 9 1,-20 12 0,-25 8-1,-21 0 0,-16-3 1,-8-1 0,-9 8 0,-8 1-1,-4 3 1,-17-3-1,-12-9 1</inkml:trace>
    </iact:actionData>
  </iact:action>
  <iact:action type="add" startTime="17597">
    <iact:property name="dataType"/>
    <iact:actionData xml:id="d1">
      <inkml:trace xmlns:inkml="http://www.w3.org/2003/InkML" xml:id="stk1" contextRef="#ctx0" brushRef="#br0">9895 6819 0,'0'0'8,"0"0"0,0 0 2,0 0 0,0 0-1,66-17 1,0 5 0,46-13-1,37-8 1,33-5 0,20-7-1,-7 3 1,-5 1-1,-8 8 1,0 8-1,-4 9 1,-4 7 0,-9 9-1,-3 13 1,-17 3-1,-21 1 1,-25-5-1,-16 1 1,-17-1-1,-25-28 2,-20-47-2</inkml:trace>
    </iact:actionData>
  </iact:action>
  <iact:action type="add" startTime="18357">
    <iact:property name="dataType"/>
    <iact:actionData xml:id="d2">
      <inkml:trace xmlns:inkml="http://www.w3.org/2003/InkML" xml:id="stk2" contextRef="#ctx0" brushRef="#br0">5658 8235 0,'0'0'7,"0"0"4,0 0-3,0 0 1,58 0 1,45-9-1,83 1 1,83 0 0,54-1-1,21 5 1,11 4 0,-15 0-1,-38-4 0</inkml:trace>
    </iact:actionData>
  </iact:action>
  <iact:action type="add" startTime="18842">
    <iact:property name="dataType"/>
    <iact:actionData xml:id="d3">
      <inkml:trace xmlns:inkml="http://www.w3.org/2003/InkML" xml:id="stk3" contextRef="#ctx0" brushRef="#br0">9928 8173 0,'0'0'6,"0"0"3,58 20 0,41 1 1,75 12 0,53-4 0,42-12-1,41-5 0,-8-16 1,13-13 0,-13-12 0,-25-16-1</inkml:trace>
    </iact:actionData>
  </iact:action>
  <iact:action type="add" startTime="34602">
    <iact:property name="dataType"/>
    <iact:actionData xml:id="d4">
      <inkml:trace xmlns:inkml="http://www.w3.org/2003/InkML" xml:id="stk4" contextRef="#ctx0" brushRef="#br0">4450 6090 0,'0'0'2,"0"0"2,0 0 4,0 0 1,0 0 1,0 0-1,0 0 1,0 0 0,0 0 0,0 0-1,-13 62 1,13 17-1,13 41 1,-1 29 0,5 29 0,8 4 0,-1-8-2,1-13 2,0-7 0,-8-1-1,-1 0 1,-3 8 0,-9 13-1,0 9 1,-4 7-1,-4-4 1,-5-12-1,-3-12 2,0-13-2,-5-9 0,1-11 1,7-1 0,-7-4-1,-1-4 1,-8-20 0,17-17-1,0-17 2,8-12-2,8 4 0,0 4 1,1 12 0,-9-3-1,0-1 1,-17 0 0,1-7-1</inkml:trace>
    </iact:actionData>
  </iact:action>
  <iact:action type="add" startTime="39891">
    <iact:property name="dataType"/>
    <iact:actionData xml:id="d5">
      <inkml:trace xmlns:inkml="http://www.w3.org/2003/InkML" xml:id="stk5" contextRef="#ctx0" brushRef="#br0">7830 5249 0,'0'0'3,"0"0"-1,0 0 7,0 0 1,-17 50-1,5-17 1,-4 13 0,-9 20-1,-4 9 1,-4 7 0,-5-3 0,1-9-1,4-3 1,0-13-1,4-9 1,-4-12-1,4-8 1,0-4-1,0-5 1,4-3 0,5-5-1,3-4 2,9-4-2,4-4 1,-1-4-1</inkml:trace>
    </iact:actionData>
  </iact:action>
  <iact:action type="add" startTime="40194">
    <iact:property name="dataType"/>
    <iact:actionData xml:id="d6">
      <inkml:trace xmlns:inkml="http://www.w3.org/2003/InkML" xml:id="stk6" contextRef="#ctx0" brushRef="#br0">7433 5709 0,'0'0'10,"0"0"-2,0 0 1,0 0 1,4 62 0,4-20 0,9 3-1,3 5 1,5-5-1,0 1 1,-4-9 0,0-8-1,-1-8 0,1-9 1,8-12 0,45-33 0,96-87 0,74-99-1</inkml:trace>
    </iact:actionData>
  </iact:action>
  <iact:action type="add" startTime="44727">
    <iact:property name="dataType"/>
    <iact:actionData xml:id="d7">
      <inkml:trace xmlns:inkml="http://www.w3.org/2003/InkML" xml:id="stk7" contextRef="#ctx0" brushRef="#br0">4843 8322 0,'0'0'2,"0"0"0,0 0 9,0 0-3,0 0 1,0 0 1,0 0 0,0 0-1,0 0 1,0 0-1,0 0 1,0 0 0,0 0-1,0 0 1,0 0 0,0 0-1,0 0 1,0 0-1,37 45 1,21-37-1,16-8 1,13-4 0,0-4-1,-8 0 1,-13 4 0,-8-1-1,0 1 1,0-4-1,8 0 1,9-1 0,3 1-1,5-4 1,-5-1 0,-11 1-1,-1-1 1,-4 1 0,0 4-1,4-1 1,13 5-1,4 4 1,3 0-1,-3 0 1,-8 0 0,-13 0-1,-9 0 1,-11 4-1</inkml:trace>
    </iact:actionData>
  </iact:action>
  <iact:action type="add" startTime="45468">
    <iact:property name="dataType"/>
    <iact:actionData xml:id="d8">
      <inkml:trace xmlns:inkml="http://www.w3.org/2003/InkML" xml:id="stk8" contextRef="#ctx0" brushRef="#br0">8434 6740 0,'0'0'7,"0"0"2,0 0 1,-70 103-1,-1 42 1,-28 58 0,-8-8-1,20-42 0,12-33 1,21-33 0,21-33-1,13-17 1,11-16 0,-3-13 0,8-12-1,0-8 1,0-17-1,-1-13 1,1-12 0,0 5-1,0 11 1,0 9 0,0 13-1,4 12 0,0 8 1,0 8 0,0 17-1,8 21 1,4 12-1,17 0 2,4-12-2,21-17 1,8-29-1,29-33 1,42-62 0</inkml:trace>
    </iact:actionData>
  </iact:action>
  <iact:action type="add" startTime="47068">
    <iact:property name="dataType"/>
    <iact:actionData xml:id="d9">
      <inkml:trace xmlns:inkml="http://www.w3.org/2003/InkML" xml:id="stk9" contextRef="#ctx0" brushRef="#br0">9142 5614 0,'0'0'6,"0"0"4,0 0 0</inkml:trace>
    </iact:actionData>
  </iact:action>
  <iact:action type="add" startTime="54806">
    <iact:property name="dataType"/>
    <iact:actionData xml:id="d10">
      <inkml:trace xmlns:inkml="http://www.w3.org/2003/InkML" xml:id="stk10" contextRef="#ctx0" brushRef="#br0">18430 7013 0,'0'0'2,"0"0"2,0 0 6,0 0-3,0 0 2,0 0 1,0 50-1,12-34 1,5 1-1,8 4 2,0-1-2,8 1 0,8 0 1,13 0 0,4-5 0,4-3-1,0-5 1,0-4-1,-4-4 1,0 0 0,0 0-1,0 4 0,0 4 2,4 1-2,8-1 1,0-4-1,9-4 1,-1 0 0,1-4-1,0 0 1,-5 4-1,5 0 1,-1 4 0,1 4 0,0-4-1,-1-4 1,1-4 0,-1 0-1,1 0 1,0 4-1,-9 4 1,9 4 0,-9 1-1,-8-5 1,0 0 0,-4-4-1,-4-4 1,0 0-1,-1-1 1,1 1-1,4 0 1,-4 0 0,4 4 0,4 4-1,-4 0 1,4 5-1,0-5 1,-4 0 0,-4-4-1,3-4 1,1 0-1,0-1 1,4 1 0,5 0-1,-14 4 1,5 4 0,-4 0-1,-8 1 1,-9-1 0,-8 0-1,-4 0 1,-5 0-1,-3 0 1,-5-4-1,-3 4 1,-1-4-1,0 0 1,0 0 0,-8 0-1,4 0 0,1 0 1,-1 0 0,0 0-1,0 0 1,0 0 0,0 0-1,0 0 1,1 0-1,-1 0 1,0 0-1,0 0 1,-4 0 0,4 0-1,-4 0 0,0 0 1,0 0-1,4 0 1,-4 0 0,0 0-1,0 0 1,0 0-1,0 0 1,0 0-1,0 0 3,0 0-4,0 0 1,0 0 1,0 0-1,0 0 2,0 0-2,0 0 0,0 0 1,0 0-1,0 0 1,0 0 0,0 0-1,0 0 1,0 0-1,0 0 1,0 0-1,0 0 1,0 0-1,0 0 1,0 0 0,0 0 0,0 0-1,0 0 0,0 0 1,0 0-1,0 0 1,0 0 0,0 0-1</inkml:trace>
    </iact:actionData>
  </iact:action>
  <iact:action type="add" startTime="59896">
    <iact:property name="dataType"/>
    <iact:actionData xml:id="d11">
      <inkml:trace xmlns:inkml="http://www.w3.org/2003/InkML" xml:id="stk11" contextRef="#ctx0" brushRef="#br0">18376 9642 0,'0'0'2,"0"0"0,0 0 8,0 0-1,0 0 1,0 0-1,0 0 1,0 0 0,58-4-1,4 0 1,13 0-1,-1 0 1,-8 4-1,-4-4 1,5-1 0,7 1-1,21 4 1,17 0-1,8-4 1,12-4 0,1-5-1,7-3 1,5 4-1,-12 7 1,-14 5 0,6 5-1,19-1 1,14 4-1,7 4 1,1 5-1,-5 4 1,0 3 0,-8 1 0,-20-4-1,-26-4 1,-20-5-1,-4 0 1,4-3 0,0-9-1,16-9 1</inkml:trace>
    </iact:actionData>
  </iact:action>
  <iact:action type="add" startTime="60824">
    <iact:property name="dataType"/>
    <iact:actionData xml:id="d12">
      <inkml:trace xmlns:inkml="http://www.w3.org/2003/InkML" xml:id="stk12" contextRef="#ctx0" brushRef="#br0">18318 11853 0,'0'0'7,"0"0"2,0 0 0,0 0 0,0 0 2,0 0-2,0 0 1,0 0-1,0 0 1,0 0 0,0 0 0,0 0-1,0 0 1,0 0-1,0 0 1,46 13 0,-30-5-1,5 0 0,4 5 1,8-1-1,8 0 1,13-3-1,-4-1 1,16 0 0,8 5-1,22 7 2,15 1-2,17 0 0,13-5 1,8-3 0,12 3-1,17-3 0,4 3 1,9-3 0,-5-1-1,0 1 1,-4-1 0,-12-4-1,-13 1 3,-16-1-5,-9 0 3,-12 0 0,-8 1-1,-9-5 1,-12-12-1,-4-26 1</inkml:trace>
    </iact:actionData>
  </iact:action>
  <iact:action type="add" startTime="62377">
    <iact:property name="dataType"/>
    <iact:actionData xml:id="d13">
      <inkml:trace xmlns:inkml="http://www.w3.org/2003/InkML" xml:id="stk13" contextRef="#ctx0" brushRef="#br0">16986 7299 0,'0'0'6,"0"0"4,0 0 0,0 0-1,-58-17 1,21 1-1,-21-9 1,-17-8-1,-3-4 1,-1-1-1,5 1 2,8 4-2,8 12 1,4 9-1,-8 12 1,-13 16-1,-12 17 1,-4 13 0,9 16-1,7 21 1,9 16 0,8 21 0,4 13-1,9-1 1,8-3-1,8-13 1,4-13-1,8-16 1,9-8 0,8-13-1,8 0 1,13 5-1,20-1 1,25 0 0,30-8-1,15-12 1,5-25 0,-8-17 0,8-20-1,24-25 0,26-38 1,-5-49 0,-24-33-1,-38-5 0,-25-8 2,-32 13-2,-26 16 1,-20 21-1,-16 4 1,-14 9-1,-19 3 1,-26 13-1,-20 21 1,-17 20 0,-4 17 0,8 16-1</inkml:trace>
    </iact:actionData>
  </iact:action>
  <iact:action type="add" startTime="64706">
    <iact:property name="dataType"/>
    <iact:actionData xml:id="d14">
      <inkml:trace xmlns:inkml="http://www.w3.org/2003/InkML" xml:id="stk14" contextRef="#ctx0" brushRef="#br0">16461 7179 0,'0'0'6,"0"0"3,0 0 1,0 0 0,70-13-1,-8-3 2,17-9-2,7-4 1,10 0-1,7 0 1,21-12 0,4-5-1,-8 1 1,-33 3-1,-21 9 1,-12 4 0,-17 8-1,-12 9 1,-8 8-1</inkml:trace>
    </iact:actionData>
  </iact:action>
  <iact:action type="add" startTime="65229">
    <iact:property name="dataType"/>
    <iact:actionData xml:id="d15">
      <inkml:trace xmlns:inkml="http://www.w3.org/2003/InkML" xml:id="stk15" contextRef="#ctx0" brushRef="#br0">16643 8230 0,'0'0'6,"0"0"4,0 0-1,41 29 1,9 13 0,12 24 0,37 29-1,33 21 1,30 0 0,-17-12 0,-30-30-1,-40-24 1,-26-17-1,-20-8 1</inkml:trace>
    </iact:actionData>
  </iact:action>
  <iact:action type="add" startTime="65611">
    <iact:property name="dataType"/>
    <iact:actionData xml:id="d16">
      <inkml:trace xmlns:inkml="http://www.w3.org/2003/InkML" xml:id="stk16" contextRef="#ctx0" brushRef="#br0">16018 8980 0,'0'0'6,"0"0"3,0 0 1,0 0-1,0 0 1,66 58 0,29 33 0,58 58-1,33 29 1,5 12-1,-22-12 2,-7-4-2,-13-16 0,-9-22 1,-36-20 0,-34-33-1,-24-21 1,-13-16 0,-13-17 0,-7-17-1,-5-12 1</inkml:trace>
    </iact:actionData>
  </iact:action>
  <iact:action type="add" startTime="95372">
    <iact:property name="dataType"/>
    <iact:actionData xml:id="d17">
      <inkml:trace xmlns:inkml="http://www.w3.org/2003/InkML" xml:id="stk17" contextRef="#ctx0" brushRef="#br0">3411 6541 0,'0'0'3,"0"0"-1,0 0 8,58 17-1,17-9 1,49 0-1,17-8 1,16-8 0,0 0-1,-8-5 1,-17-7-1,-24-5 1,-30 0-1,-32-4 1,0-8-1</inkml:trace>
    </iact:actionData>
  </iact:action>
  <iact:action type="add" startTime="95618">
    <iact:property name="dataType"/>
    <iact:actionData xml:id="d18">
      <inkml:trace xmlns:inkml="http://www.w3.org/2003/InkML" xml:id="stk18" contextRef="#ctx0" brushRef="#br0">4007 5970 0,'0'0'8,"0"0"0,0 0 2,0 41-1,25 1 1,25 24 0,24 13-1,17-5 1,0-16 0,8-17-1,-8-12 1,-16-8-1,-17-4 1,-9-1 0,-11 1-1,-9-1 1,-9 9-1,-11 8 1,-14 17 0,-28 37-1,-41 45 2,-30 18-2,-15-26 0</inkml:trace>
    </iact:actionData>
  </iact:action>
  <iact:action type="add" startTime="96067">
    <iact:property name="dataType"/>
    <iact:actionData xml:id="d19">
      <inkml:trace xmlns:inkml="http://www.w3.org/2003/InkML" xml:id="stk19" contextRef="#ctx0" brushRef="#br0">3444 7651 0,'0'0'6,"0"0"4,0 0-1,0 0 1,0 0 0,42 37-1,12-24 1,8-9-1,20-4 0,9-4 1,0 4 0,9 0 0,7-5 0,17 1-1,-8-4 1,-8 0-1,-17 4 1,-25-1-1,-16 5 2,-13-4-2,-8 0 0,-8-4 0,-5-5 1,-3-3 0</inkml:trace>
    </iact:actionData>
  </iact:action>
  <iact:action type="add" startTime="96410">
    <iact:property name="dataType"/>
    <iact:actionData xml:id="d20">
      <inkml:trace xmlns:inkml="http://www.w3.org/2003/InkML" xml:id="stk20" contextRef="#ctx0" brushRef="#br0">4148 7295 0,'0'0'7,"0"0"5,0 0-5,0 0 3,74 37 0,-8-4-1,25 9 0,9 3 1,-9 1 1,-17-5-3,-8 0 2,-8 1-1,-8-5 1,-13-4 0,-8-4 0,-8-4-1,-13-4 1,-8 4-1,-8 12 1,-46 37 0,-58 46-1,-74 25 1</inkml:trace>
    </iact:actionData>
  </iact:action>
  <iact:action type="add" startTime="96888">
    <iact:property name="dataType"/>
    <iact:actionData xml:id="d21">
      <inkml:trace xmlns:inkml="http://www.w3.org/2003/InkML" xml:id="stk21" contextRef="#ctx0" brushRef="#br0">3428 9493 0,'0'0'5,"0"0"4,0 0 1,0 0-1,0 0 1,41 25 0,17-8-1,33 3 1,17-7 0,-1-9-1,9-4 1,-8-4 0,-1 0-1,1-5 1,-9-3 0,-8 0-1,-25-1 1,-24 5-1,-9 0 1</inkml:trace>
    </iact:actionData>
  </iact:action>
  <iact:action type="add" startTime="97155">
    <iact:property name="dataType"/>
    <iact:actionData xml:id="d22">
      <inkml:trace xmlns:inkml="http://www.w3.org/2003/InkML" xml:id="stk22" contextRef="#ctx0" brushRef="#br0">4048 9154 0,'0'0'6,"0"0"4,0 0 0,0 0-1,0 0 1,0 0-1,87 62 1,0-33-1,29 0 1,0-4-1,-17-9 2,-24 1 0,-17-5-3,-13 1 2,-12-1-1,-8 0 1,-13 5 0,-7 8-1,-14 16 1,-44 46-1,-63 46 1,-58 28-1,-16-16 1,16-37 0,25-30-1,17-24 1</inkml:trace>
    </iact:actionData>
  </iact:action>
  <iact:action type="add" startTime="106060">
    <iact:property name="dataType"/>
    <iact:actionData xml:id="d23">
      <inkml:trace xmlns:inkml="http://www.w3.org/2003/InkML" xml:id="stk23" contextRef="#ctx0" brushRef="#br0">18331 7084 0,'0'0'3,"0"0"-2,0 0 9,0 0-1,0 0 1,0 0-1,53-9 1,-19 9 0,19 0-1,30-4 1,8-4-1,8 0 1,-16 3 0,-13 5-1,-12 5 1,-4 3-1,8 0 1,4 5 0,9-5 0,12 0-1,0 0 0,-5-3 1,-7 3 0,-9 0 0,-8 0-1,-4 1 1,4-1-1,-5-4 1,18 0-1,12 5 1,8-5-1,-5 0 1,-3 0 0,-8 0-1,-9 0 1,4 0 0,9 1 0,20-1-1,17-4 0,4 0 1,4-4-1,-4-1 1,4 1 0,4 0-1,1 0 1,-9 0-1,-17 0 1,-4 0 0,9-5-1,33-20 1,49-33-1</inkml:trace>
    </iact:actionData>
  </iact:action>
  <iact:action type="add" startTime="135797">
    <iact:property name="dataType"/>
    <iact:actionData xml:id="d24">
      <inkml:trace xmlns:inkml="http://www.w3.org/2003/InkML" xml:id="stk24" contextRef="#ctx0" brushRef="#br0">20002 1631 0,'0'0'3,"0"0"1,0 0 2,0 0 4,0 0-1,0 0 1,0 0 0,0 0-1,4-50 1,-20 25 0,-13-16 0,-21 8-1,-29 8 1,-16 17-1,-4 16 1,4 0 0,20 1 1,22 7-3,20 1 2,12 7-1,8 1 1,9 8 0,8 17-1,9 16 1,20 25 0,4 9-1,21-1 2,25 1-3,24-9 2,18-9-1,7-15 1,-8-9-1,-21-9 1,-32-16 0,-26-8-1,-7-8 1,-14-1 0,-7 1-1,-9 0 1,-12 7-1,-25 18 1,-37-1-1,-38 9 1,-7-17 0,-1-8-1,4-17 1,13 0-1,17-16 1,12 0 0,20-9-1,17 1 1,12-9-1,13-8 1,13 0 0,11-9-1,22-7 1,11-1-1,10 8 1</inkml:trace>
    </iact:actionData>
  </iact:action>
  <iact:action type="add" startTime="141702">
    <iact:property name="dataType"/>
    <iact:actionData xml:id="d25">
      <inkml:trace xmlns:inkml="http://www.w3.org/2003/InkML" xml:id="stk25" contextRef="#ctx0" brushRef="#br0">19183 3419 0,'0'0'4,"0"0"-4,0 0 10,0 0-2,0 0 1,70 0 1,50 0 0,66 0-1,34 17 2,11 8-2,18 25 0,-5-9 1,0-8-1</inkml:trace>
    </iact:actionData>
  </iact:action>
  <iact:action type="add" startTime="155918">
    <iact:property name="dataType"/>
    <iact:actionData xml:id="d26">
      <inkml:trace xmlns:inkml="http://www.w3.org/2003/InkML" xml:id="stk26" contextRef="#ctx0" brushRef="#br0">11268 5374 0,'0'0'3,"0"0"-2,0 0 8,0 0 1,0 0 0,0 0-1,0 0 1,0 0-1,83 16 1,-13-12 0,21-4 0,13-4-1,3-8 1,5-5 0,0 1 0,-5-1 0,-7 9-1,-5 4 0,-13 0 1,-3 4-1,-4 0 1,3 4 0,13 0-1,4-4 1,5 4-1,-13 0 1,-13 0-1,-12 0 1,-12-4 0,-13 0 0,-8 0-1,-8 0 0,-5 0 1,-3 0 1,-5 0-3,0 0 2,-4 0 0,0 0-1,-4 0 1,0 0-1,0 0 1,0 0-1,-136-12 1,49 4-1,-4 4 1,-4 4 0,-5 0 0,-7 0-1,-5 0 0,0 0 1,5 4 0,3 8 0,-3 5 0,-5-1-1,-8 5 1,0-4-1,17-5 1,24-4-1,21-4 0,9 0 1,11 1 0,5-5-1,4 4 1,5 0 0,3-4-1,4 0 1,5 0-1,4 0 1,3 0 0,1 0-1,0 0 1,4 0-1,0 0 1,0 0-1,0 0 1,87 25 0,4-17-1,29-4 1,21 0-1,12 0 1,0-8-1,4-4 1,-8-4 0,-21-1-1,-8 1 1,-4-1-1,0 1 1,-4 0 0,-17 3-1,-21 1 1,-16 0 0,-16 4-1,-13-1 1,-5 1-1,-15 0 1,-1 4-1,0 0 1,-4 0 0,-4 0-1,0 0 0,0 0 2,-82-16-2,-5 3 1,-25 5 0,-20 4-1,-13 0 1,-4 4-1,8 0 1,17 4-1,25 0 1,4 0 0,-1-4-1,-3-4 1,0-4 2,0-5-4,8 5 0,20 0 1,13-1 2,13 5-2,8 0 2,8 4-2,8 0 1,4 0-1,5 0 0,0 0 0,3 0 0,5 0 1,4 0 0,0 0-1,0 0 1,0 0-1,0 0 1,145 8 0,-29 1-1,33 3 1,20 0-1,13 1 1,-4-9 0,-12 0-1,-13-8 0,-4 0 1,-17 0 0,-8 0-1,-24-1 1,-26-3 0,-16 0-1,-17 0 1,-16 3 0,-8 1-1,-5 4 0,-8 0 1,-4 0 0,0 0-1,0 0 0,-82-8 1,-18 0 0,-40 4-1,-22 4 2,-24 8-3,0 0 2,16 5 0,25-1-1,9 0 0,16-3 2,12-5-2,17 0 0,21 0 1,16 0 0,17-4-1,8 0 1,8 0-1,9 0 1,4 0-1,4 4 1,4-4-1,0 0 1,82 42 0,22-5-1,36 4 1,26-3 0,8-9-1,-13-13 1,-24-12-1,-38 1 0,-33-5 1,-20-5 0,-13-3-1,-9-8 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86">
    <iact:property name="dataType"/>
    <iact:actionData xml:id="d0">
      <inkml:trace xmlns:inkml="http://www.w3.org/2003/InkML" xml:id="stk0" contextRef="#ctx0" brushRef="#br0">3552 7460 0,'0'0'1,"-8"62"1,-9 63 7,-8 90 1,9 71 1,-1 49-2,1 25 1,7 17-1,1 8 1,8 13-1,0-34 1,0-45 0,0-34-1</inkml:trace>
    </iact:actionData>
  </iact:action>
  <iact:action type="add" startTime="10047">
    <iact:property name="dataType"/>
    <iact:actionData xml:id="d1">
      <inkml:trace xmlns:inkml="http://www.w3.org/2003/InkML" xml:id="stk1" contextRef="#ctx0" brushRef="#br0">10854 12284 0,'0'0'6,"0"0"4,0 0-1,0 0 1,-12-42 0,66-16 0,62-41-2,82-50 4,46-12-3,58-22 0,25-3 0,0 29 1,0 24 0,-17 55-1,-4 57 1,13 42 0,49 66-1,34 70 1,-14 71-1,-52 28 1,-30 13 0,-104-57-1,-77-55 1,-80-41 0,-61-17-1,-92 46 1,-149 46 0,-165 3-1,-144-45 1,-43-62-1,-19-33 1,-1-21 0,70-29 0,63-24-1,98-18 0,117-16 1,91-33 0,86-70 0,75-108-1</inkml:trace>
    </iact:actionData>
  </iact:action>
  <iact:action type="add" startTime="13363">
    <iact:property name="dataType"/>
    <iact:actionData xml:id="d2">
      <inkml:trace xmlns:inkml="http://www.w3.org/2003/InkML" xml:id="stk2" contextRef="#ctx0" brushRef="#br0">5521 13414 0,'0'0'2,"0"0"1,0 0 6,0 0 0,0 0 0,0 0 0,0 0 1,83 13 0,62 7-1,107 22 2,88 20-1,53-4-2,41 8 2,-4-12 0,-28-9-1,-38-16 1,-54-29-1,17-41 1,12-71-1</inkml:trace>
    </iact:actionData>
  </iact:action>
  <iact:action type="add" startTime="14220">
    <iact:property name="dataType"/>
    <iact:actionData xml:id="d3">
      <inkml:trace xmlns:inkml="http://www.w3.org/2003/InkML" xml:id="stk3" contextRef="#ctx0" brushRef="#br0">18488 14180 0,'0'0'7,"0"0"2,0 0 1,87 0-1,91 8 1,144 9 1,146 8-2,82 8 0,46 0 1,37 4 0,16-8-1,-20-41 1,17-54-1</inkml:trace>
    </iact:actionData>
  </iact:action>
  <iact:action type="add" startTime="18312">
    <iact:property name="dataType"/>
    <iact:actionData xml:id="d4">
      <inkml:trace xmlns:inkml="http://www.w3.org/2003/InkML" xml:id="stk4" contextRef="#ctx0" brushRef="#br0">18645 10516 0,'0'0'2,"-29"54"2,13 37 4,11 79 1,10 115 2,3 138-2,25 102 1,0 55-1,-12-42 0,-1-53 1,-15-121 0,-18-107-1,9-92 1,0-74-1</inkml:trace>
    </iact:actionData>
  </iact:action>
  <iact:action type="add" startTime="18632">
    <iact:property name="dataType"/>
    <iact:actionData xml:id="d5">
      <inkml:trace xmlns:inkml="http://www.w3.org/2003/InkML" xml:id="stk5" contextRef="#ctx0" brushRef="#br0">19133 10491 0,'0'0'7,"0"0"2,0 0 1,108 25 0,24 4-1,50 4 1,46 0 1,24-12-3,25-17 3,34-16-2,20-26 1,8-11-1,-12-13 1,-50 16 0,-41 17-1,-33 21 1,-30 16 0,-15 9-1,-14 3 1,-28 5-1,-25 0 1,-20 0 0,-18-5-1,-11-3 2,-13-5-3,-9 1 2,-7-5-1,-5 0 2,0 5-3,-4 12 2,-4 16 0,-4 42 0,-8 66-1,-5 66 1,-7 30 0,3 11-1,13-24 1,3-25 0,14-8-1,7-5 1,1 1-1,4-5 1,3-7 0,-3-14-1,0-15 1,-9-9 0,-4-9-1,-3-20 1,-1-21 0,-4-24-1,-4-18 1,-13-3-1,-16 0 1,-37 8-1,-92 16 1,-152 1 1,-179-34-3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43">
    <iact:property name="dataType"/>
    <iact:actionData xml:id="d0">
      <inkml:trace xmlns:inkml="http://www.w3.org/2003/InkML" xml:id="stk0" contextRef="#ctx0" brushRef="#br0">7044 8781 0,'0'0'1,"0"0"-1,0 0 9,0 0-1,0 0 1,0 0 1,0 0 0,0 0-1,-17 58 1,9-12 0,0 12-1,0 12 1,3 9-1,1 16 1,0 21 1,0 20-2,-4 13 0,-1-12 1,-3-17 0,4-8-1,4 4 0,0 8 1,4 0 0,4-12-1,0-8 1,4 3 0,4 5-1,1 4 1,-1-4-1,1-21 1,-5-25 0,0-20-1,1-13 1,-1-13 0,0-3-1,0-5 1,1 1-1,-1-5 1,0 0-1,0-3 1,5-1 0,-1 0-1,5-4 1,4 0-1,-21 0 1,66-8 0,-21 3-1,9 1 1,8 4-1,8 0 1,17 0-1,8 0 1,13-8 0,-9-4-1,-4-1 1,1 1 0,-1 3-1,8 1 1,13 0-1,0 0 1,-9-1-1,-7 1 1,-1 0 0,13 0 0,12-1 0,4 1-2,-12 0 2,-13-1 0,-7 1 0,-5 4 0,8 0 0,8 4-1,5 0 0,-8-4 1,-9 4-1,-4-4 1,8-5 0,9 1-1,12-4 1,4-1 0,-17 1-1,-16-1 2,-4-3-3,-4-5 2,4 0 0,4 5 0,-4 7-1,-4 9 0,-13 5 1,0-1 0,-4-4 0,-4-4-1,1-5 1,-1 1 0,4 0-1,0 0 1,-8-1-1,-8 1 1,-9 4-1,-8 0 1,-4 0-1,-8-1 1,-1 1-1,-3 0 1,-1 0 0,-3-4-1,3-5 1,5-12 0,4-16-1,12-25 1,5-21-1,-5-17 1,-8-16-1,-9-8 1,1-13 0,0-8-1,-5 0 1,1 0-1,-5 8 1,-3 17 0,-1 12-1,-4 17 1,0 16 0,-4 21-1,0 13 1,0 3-1,0 9 0,0 4 1,0 4 0,0 5 0,0 3-1,0 5 0,0-1 1,0 5 0,0 0-1,0 0 1,0-1 0,0 1-1,-4 0 1,0-1 0,-4 1-1,-5-4 1,-8-1-1,-7-3 1,-18-1 0,-8 1 0,-4-1-2,-8 0 2,-12 5 0,-18-5-1,-7 5 1,-13 0-1,0 3 1,0-3-1,5-5 1,-13 1 0,-1-1 0,5 9-1,0 4 1,0-4-1,-8-5 1,-4 1 0,-1 8-1,1 4 1,0 0-1,-1-5 1,1-3-1,-1 4 1,5 8 0,0 4-1,8 1 1,4-5-1,-4 0 1,0 4 0,0 5-1,4 3 1,9-3 0,12-5-1,-1-4 1,1 0-1,0 0 1,-8 1-1,-1-1 1,5 0-1,8-4 1,0 0 0,4 0-1,-8 0 1,0 4 0,4 0-1,8 0 1,13 0 0,3 1-1,9-1 1,5 0 0,3 0-1,13 0 0,-5 0 1,13 0 0,1 0-1,3 1 1,8-1 0,-4 4-1,5 0 1,3 5-1,1 12 1,0 16-1,3 29 1,1 38-1,4 37 1,0 33 0,0 8-1,4-4 2,0-16-2,0-13 2,0-20-2,4-17 0,0-17 1,4-16-1,1-17 1,-1-12 0,0-9-1,0-7 1,1-9 0,-5-4-1,4-5 1,0-3-1,1-1 1,-1 1-1,0-5 1,0 1-1,5-1 1,3 1 0,9-1 0,8 0-1,13 5 0,-1 4 1,13 4 0,4-1 0,4-3-1,5-8 1,12-1 0,20 0-1,17 5 1,8 4-1,-8-1 1,-4-7 0,4-1-1,12 1 1,13 3-1,-12-3 1,-17-5-1,-1 0 1,14-4 0,11 0-1,-3 1 1,-21-1-1,-17 0 1,0 0-1,9 0 1,16-4 0,4 4 0,-12-4-1,-13 0 0,5-4 1,8 4 1,16 0-2,1-4 1,-17 4-1,-17-4 1,-4-4-1,8-1 1,22 1-1,3 4 1,-4 0 0,-25 4-1,-16 0 1,8-4-1,0 4 1,17-5-1,3 1 1,-3 4 0,-21 0-1,-17 0 1,-20-4-1,-9 0 1,-8 0 0,-4 0-1,-4 0 1,-4-1-1,-1 1 1,-3 0-1,-1 0 1,-3 0-1,-1-4 1,1-1 0,3-3-1,1-9 1,-1-12 0,1-21-1,-1-33 0,-3-33 2,-5-21-2,-4-8 1,-8-4-1,-4 4 1,-5-4 0,1 12-1,4 17 0,-5 16 0,1 13 2,0 16-2,3 9 1,1 16-1,0 9 1,4 12-1,-1 4 1,1 4 0,-4 0 0,4 0 0,-9 0-1,5 0 0,-4 1 1,-5-5 0,-3 0-1,-9-5 1,-9-3-1,-11 0 1,-9 4 0,-13 0-1,-7 0 1,-13 4 0,-17 0-1,-12 0 0,-8 0 1,-21-4 0,0-1-1,-8 1 1,-17-4 0,-4 8-1,0-4 1,0 4 0,0 4 0,5 9-1,-5 3 1,4 5-1,0 0 1,0 3-1,-3 10 1,-10 11 0,1 5-1,-4 4 1,4 8 0,4 4-1,8 4 1,4 1 0,21-5-1,5-8 0,19-4 1,14-4-1,11-5 1,22-12-1,16-28 1,8-47-1</inkml:trace>
    </iact:actionData>
  </iact:action>
  <iact:action type="add" startTime="17858">
    <iact:property name="dataType"/>
    <iact:actionData xml:id="d1">
      <inkml:trace xmlns:inkml="http://www.w3.org/2003/InkML" xml:id="stk1" contextRef="#ctx0" brushRef="#br0">14959 8823 0,'0'0'2,"0"0"-1,0 0 9,-42 0 0,1 8-1,-25 8 1,-38 9 0,-24 8-1,-4-4 2,16 0-3,25-8 2,25 0 0,16-1-1,13 1 1,12 8 0,12 8-1,9 5 1,8 7-1,21 22 1,29 20 0,41 21-1,29 16 0,9-8 1,-9-16 0,-17-17 0,-20-17-1,-25-16 0,-16-9 1,-21-7 0,-17-5-1,-12-4 1,-17 8 0,-24 4-1,-26-3 1,-16-18 0,-12-16-1,-8-16 1,-5-9-1,21 1 1,29-1-1,29 4 1,20-7 0,34-18-1,49-53 1,100-79 0</inkml:trace>
    </iact:actionData>
  </iact:action>
  <iact:action type="add" startTime="19464">
    <iact:property name="dataType"/>
    <iact:actionData xml:id="d2">
      <inkml:trace xmlns:inkml="http://www.w3.org/2003/InkML" xml:id="stk2" contextRef="#ctx0" brushRef="#br0">8368 10164 0,'0'0'7,"0"0"3,0 0-1,116 8 1,37-8-1,112-20 2,37-22-2,16-16 0,-16-8 1,-70 16 0,-50 21-1</inkml:trace>
    </iact:actionData>
  </iact:action>
  <iact:action type="add" startTime="20137">
    <iact:property name="dataType"/>
    <iact:actionData xml:id="d3">
      <inkml:trace xmlns:inkml="http://www.w3.org/2003/InkML" xml:id="stk3" contextRef="#ctx0" brushRef="#br0">14156 10648 0,'0'0'6,"0"0"5,-29-49-2,-4-9 0,-33-46 0,-25-37 1,-17-28 0,5-5-1,16 12 1,17 13-1,16 13 1,8 3 0,21 1-1,9 3 1,16 18 0,16 3-1,30-12 0,28 0 1,30 4 0,16 21 0,8 33-1,13 20 1,20 17-1,17 5 1,8 3-1,0-4 1,-12 5 0,-25-5 0,-25 4-1,-29 9 1,-20 4-1,-17 8 1,-9 4-1,-7 9 1,-5 8 0,-8 8-1,-4 17 1,0 28-1,-1 51 1,-3 57-1,-4 79 1,-26 33 0,-7 0-1,-13-20 1,-4-59 0,4-53-1,4-38 0,4-41 1,5-25 0,3-16 0,1-13-1,-5 0 1,-7 0-1,-22 0 1,-33 0-1,-61 0 1,-67-16-1,-66-25 1</inkml:trace>
    </iact:actionData>
  </iact:action>
  <iact:action type="add" startTime="22172">
    <iact:property name="dataType"/>
    <iact:actionData xml:id="d4">
      <inkml:trace xmlns:inkml="http://www.w3.org/2003/InkML" xml:id="stk4" contextRef="#ctx0" brushRef="#br0">14123 10864 0,'0'0'6,"0"0"4,0 0-1,0 0 1,0 0-1,0 0 0,0 0 1,0 0 0,0 0-1,91-13 1,-17 5 0,30 0-1,12-5 1,8-3 0,0-1-1,0 1 1,-12 3-1,-17 5 1,-12 0 0,-9-9-1,5-24 0</inkml:trace>
    </iact:actionData>
  </iact:action>
  <iact:action type="add" startTime="23363">
    <iact:property name="dataType"/>
    <iact:actionData xml:id="d5">
      <inkml:trace xmlns:inkml="http://www.w3.org/2003/InkML" xml:id="stk5" contextRef="#ctx0" brushRef="#br0">14098 11452 0,'0'0'6,"0"0"3,0 0 1,91-83-1,-4 0 0,16-12 1,-7 8 1,-9 8-2,-13 13 1,-16 12-1,-13 13 0,-7 8 1,-5 8 0,-13 4-1,-3 4 0,-5 5 1,-3 4 0,-5 4-1,-4 4 1,0 4 0,0-4-1,0 0 1,-62 74 0,25-28-1,8-9 1,12-16-1,13-17 1,4-4-1,0 0 1,124-153-1</inkml:trace>
    </iact:actionData>
  </iact:action>
  <iact:action type="add" startTime="26133">
    <iact:property name="dataType"/>
    <iact:actionData xml:id="d6">
      <inkml:trace xmlns:inkml="http://www.w3.org/2003/InkML" xml:id="stk6" contextRef="#ctx0" brushRef="#br0">6502 12255 0,'0'0'8,"0"0"5,0 0-9,0 0 6,0 0-1,0 0 1,0 0 0,0 0 0,0 0-1,-17 41 1,17 50-1,0 104 1,-8 95 1,8 53-3,0-3 2,4-67 0,9-53 0,-1-67-1,9-50 0,-1-36 1,-7-30-1</inkml:trace>
    </iact:actionData>
  </iact:action>
  <iact:action type="add" startTime="26466">
    <iact:property name="dataType"/>
    <iact:actionData xml:id="d7">
      <inkml:trace xmlns:inkml="http://www.w3.org/2003/InkML" xml:id="stk7" contextRef="#ctx0" brushRef="#br0">6969 11820 0,'0'0'7,"0"0"3,0 0-1,0 0 1,0 0-1,0 0 1,0 0-1,79 33 1,0-20 0,12-9-1,8-4 1,17-4 1,29-5-3,24 1 2,26 4-1,16 0 1,0 0 0,4 0-1,0-1 0,-8 1 1,-17 0 0,1 0-1,-14 4 1,-3 0-1,0 0 1,4-4-1,8-4 1,0-1-1,5 1 1,3 0-1,-8 4 1,-12 4 0,-21 4-1,-16 4 1,-17 4-1,-9 5 1,9 0-1,0-1 1,-4-3-1,-25-5 1,-12-4 0,-13 0-1,-8 0 1,-4 0-1,-1 5 1,1-1-1,-17 4 1,1 1 0,-9-1-1,-5 1 1,-3 3-1,0 5 0,-5 8 1,5 4 0,4 25-1,0 37 1,0 38 0,-9 16-1,-8 12 1,-8 1-1,-8 7 1,-4 1-1,-13-17 1,0-37 0,4-25-1,1-8 0,-1-8 1,4-5-1,1-8 1,3-8 0,5-8 0,0-5-1,0-8 0,-1-4 1,1-4 0,0-4-1,0-5 1,-1 1-1,-3-1 1,-5 1-1,-3 4 1,-18 3 0,-7 9 0,-25 1-1,-9 3 1,-4-8-1,0 0 1,-12 0-1,-12-8 1,-17-5 0,-13 1-1,-16-1 1,-21-3-1,-41 7 1,-62-11-1,-50-5 1,-62-4-1,-62-17 1,-16-4 0,7-3-1,63-1 1,58-4 0,41-13-1,62-16 1,50-12-1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19">
    <iact:property name="dataType"/>
    <iact:actionData xml:id="d0">
      <inkml:trace xmlns:inkml="http://www.w3.org/2003/InkML" xml:id="stk0" contextRef="#ctx0" brushRef="#br0">14156 5535 0,'0'0'2,"0"0"-1,0 0 10,0 0-3,0 0 2,91 37 0,25-12-1,37 4 1,33 4 0,17-4 1,8 0-3,4-8 1,-12-13 2,0-4-2,8-4 1,0-12-1,-9 0 1,-20 3 0,-33 9-1</inkml:trace>
    </iact:actionData>
  </iact:action>
  <iact:action type="add" startTime="4604">
    <iact:property name="dataType"/>
    <iact:actionData xml:id="d1">
      <inkml:trace xmlns:inkml="http://www.w3.org/2003/InkML" xml:id="stk1" contextRef="#ctx0" brushRef="#br0">14826 8131 0,'0'0'6,"0"0"5,0 0-2,0 0 1,0 0-1,58 4 1,21 5-1,53-1 1,38-4 0,12-4 0,21-8-1,-1-5 1,-7 5 0,-1 0 0,-12 8-1,-20 4 1</inkml:trace>
    </iact:actionData>
  </iact:action>
  <iact:action type="add" startTime="5193">
    <iact:property name="dataType"/>
    <iact:actionData xml:id="d2">
      <inkml:trace xmlns:inkml="http://www.w3.org/2003/InkML" xml:id="stk2" contextRef="#ctx0" brushRef="#br0">14731 10996 0,'0'0'6,"0"0"4,0 0-1,0 0 0,0 0 1,0 0 0,0 0-1,0 0 1,79-16 0,-9 7 0,42-3-1,28-5 1,26 1 0,16-1-1,4 9 0,4 4 1,9 0 0,25-17 0,11-29 1</inkml:trace>
    </iact:actionData>
  </iact:action>
  <iact:action type="add" startTime="11594">
    <iact:property name="dataType"/>
    <iact:actionData xml:id="d3">
      <inkml:trace xmlns:inkml="http://www.w3.org/2003/InkML" xml:id="stk3" contextRef="#ctx0" brushRef="#br0">8405 8280 0,'0'0'3,"0"0"-2,0 0 10,0 0-3,0 0 1,0 0 1,66-12-1,5-1 1,36-7 0,21-5-1,17 0 1,17 8 0,11 5-1,1 8 1,17 8 0,3-4 0,13-4-1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48">
    <iact:property name="dataType"/>
    <iact:actionData xml:id="d0">
      <inkml:trace xmlns:inkml="http://www.w3.org/2003/InkML" xml:id="stk0" contextRef="#ctx0" brushRef="#br0">17619 513 0,'0'0'2,"0"0"2,17 58 4,7 0 3,14 16-3,7-7 1,5-9 1,-1-17 0,1-8 0,-9-16-1,5-1 1,4-16-1,12-16 0,29-42 1,25-33 0,4-25 0,-9 16-1,-16 26 0,-33 24 1,-16 25 0,-13 17-1,-12 0 1,-5 16-1,-12 17 1,-4-25 0,-53 124-1,-26-25 1,-20 1-1,-1-26 1,5-7-1,0-1 1,8 0-1,4 0 1,13 1-1,8-1 1,17-8-1,11-9 2,18-15-2,-1-10 0,13-7 0,4-9 1,9-8-1,7 9 2,13-18-2,21 1 1,12 0-1,8-1 1,-4 9-1,-4-8 1,5 8 0,3-8-1,0-9 1,1 1-1,-14-1 1,-15 9-1,-26 8 0,-16 8 1,0-8-1</inkml:trace>
    </iact:actionData>
  </iact:action>
  <iact:action type="add" startTime="12164">
    <iact:property name="dataType"/>
    <iact:actionData xml:id="d1">
      <inkml:trace xmlns:inkml="http://www.w3.org/2003/InkML" xml:id="stk1" contextRef="#ctx0" brushRef="#br0">17660 2285 0,'0'0'10,"0"0"-2,0 0 2,46-8 0,37-25-1,61-34 1,30-32 0,-21 8-1,-29 8 1,-12 9 0,-8-1 0</inkml:trace>
    </iact:actionData>
  </iact:action>
  <iact:action type="add" startTime="12398">
    <iact:property name="dataType"/>
    <iact:actionData xml:id="d2">
      <inkml:trace xmlns:inkml="http://www.w3.org/2003/InkML" xml:id="stk2" contextRef="#ctx0" brushRef="#br0">18442 596 0,'0'0'7,"0"0"3,0 0-1,0 0 0,0 0 1,-49 33 0,16 83-1,-17 83 0,9 66 2,3 33-1,14-33-1,15-75 0,9-49 0,4-50 1,5-33 0,-1-17-1,4-16 1,-3-17-1,3 1 1</inkml:trace>
    </iact:actionData>
  </iact:action>
  <iact:action type="add" startTime="12674">
    <iact:property name="dataType"/>
    <iact:actionData xml:id="d3">
      <inkml:trace xmlns:inkml="http://www.w3.org/2003/InkML" xml:id="stk3" contextRef="#ctx0" brushRef="#br0">19038 1059 0,'0'0'7,"0"0"2,4 58 1,9 34-1,7 57 1,5 24 1,0-15-2,-8-51 1,-5-49-1,-4-41 1,-4-25-1</inkml:trace>
    </iact:actionData>
  </iact:action>
  <iact:action type="add" startTime="12864">
    <iact:property name="dataType"/>
    <iact:actionData xml:id="d4">
      <inkml:trace xmlns:inkml="http://www.w3.org/2003/InkML" xml:id="stk4" contextRef="#ctx0" brushRef="#br0">19576 513 0,'0'0'8,"0"0"4,0 0-5,-8 74 2,4 1 0,4 16 1,12 8 0,5 26 0,3-1-1,5 17 1,0-1-1,4 9 1,0 1-1,0-1 1,-13-25-1,-16-17 1,-16-15-1,-17 7 1,-17-8 0,-24-8-1,-22-25 1,-7-25-1,-1-17 1</inkml:trace>
    </iact:actionData>
  </iact:action>
  <iact:action type="add" startTime="13283">
    <iact:property name="dataType"/>
    <iact:actionData xml:id="d5">
      <inkml:trace xmlns:inkml="http://www.w3.org/2003/InkML" xml:id="stk5" contextRef="#ctx0" brushRef="#br0">21156 256 0,'0'0'7,"0"0"2,5 58 1</inkml:trace>
    </iact:actionData>
  </iact:action>
  <iact:action type="add" startTime="13436">
    <iact:property name="dataType"/>
    <iact:actionData xml:id="d6">
      <inkml:trace xmlns:inkml="http://www.w3.org/2003/InkML" xml:id="stk6" contextRef="#ctx0" brushRef="#br0">19874 902 0,'0'0'6,"4"66"4,4 59-1,5 40 0,-1-24 2</inkml:trace>
    </iact:actionData>
  </iact:action>
  <iact:action type="add" startTime="13538">
    <iact:property name="dataType"/>
    <iact:actionData xml:id="d7">
      <inkml:trace xmlns:inkml="http://www.w3.org/2003/InkML" xml:id="stk7" contextRef="#ctx0" brushRef="#br0">20548 1010 0,'17'-42'9,"28"-24"1,34-33 0,28-1 0,-3 34 0,-21 50-1,-17 24 0,-4 25 1,-12 17 0,-13-9 0,-8-8-1,-9-8 1,-7-8-1,-9-1 0,-8 9 1,-4 25 0,-13 41 0,-8 50-1,4 8 0,9-17 1,11-41 0,14-33-1,3-25 1,5-8 0,3-25 0,9-8-2,17-17 2,20-50 0,0-16 0,-16 9-1,-34 32 1,-20 25-1,-16 17 1,20 8-1,-170 66 1,-4 33 0,-20 17-1,45-16 1,45-34-1,30-8 1,28-8 0,17-17 0,13 0-1,12 0 0,12 8 1,13 1 0,24 16-1,26 8 1,15 8-1,30 9 1,37 0 0,5-17-1,-1-24 1,-17-34-1,1-25 1</inkml:trace>
    </iact:actionData>
  </iact:action>
  <iact:action type="add" startTime="15011">
    <iact:property name="dataType"/>
    <iact:actionData xml:id="d8">
      <inkml:trace xmlns:inkml="http://www.w3.org/2003/InkML" xml:id="stk8" contextRef="#ctx0" brushRef="#br0">12720 2177 0,'0'0'7,"0"0"2,0 0 0,0 0 1,83 50-1,-4-17 1,12-8 0,-4-8-1,-17-17 1,-4 0 0,13-9 1,20-16-2,21-8-1,17-16 2,-17-1-1,-29 17 1,-29 25-1,-9 16 1,10 17 0,19 16-1,30 9 1,0-9-1,-1-8 1,-11-24-1,-13-9 1,-5-9-1,1 9 1,0-8 0,0 0 1,-1-1-3,-3 1 1,0 8 1,7 8 0,18 1-1,20 7 1,0 1-1,0-1 1,-20-16-1,-13 0 1,-21 0 0,-12 0-1,-13 17 0</inkml:trace>
    </iact:actionData>
  </iact:action>
  <iact:action type="add" startTime="22052">
    <iact:property name="dataType"/>
    <iact:actionData xml:id="d9">
      <inkml:trace xmlns:inkml="http://www.w3.org/2003/InkML" xml:id="stk9" contextRef="#ctx0" brushRef="#br0">12559 3105 0,'0'0'2,"0"0"1,0 0 7,0 0-1,0 0 0,0 0 1,58 0 0,-13 0 0,9 0-1,8 0 1,9 0-1,3-8 1,13 8 1,8-9-2,9 1 0,7 8 1,1 0-1,0 0 1,-5-8-1,-7-1 0,-5-7 1,-4 8 0,-4 8-1,8 8 1,4 0-1,0-8 1,5 0-1,3-8 1,-11 0-1,3-1 1,-4 9-1,0 0 1,-4 0-1,4 0 1,9-8-1,3 0 1,5-1 0,8 9-1,8 0 1,13 0-1,-9-8 1,1 0-1,-1 8 0,-4 0 1,13 0-1,-4 0 1</inkml:trace>
    </iact:actionData>
  </iact:action>
  <iact:action type="add" startTime="35799">
    <iact:property name="dataType"/>
    <iact:actionData xml:id="d10">
      <inkml:trace xmlns:inkml="http://www.w3.org/2003/InkML" xml:id="stk10" contextRef="#ctx0" brushRef="#br0">12807 819 0,'0'0'1,"0"0"3,0 0 4,0 0 2,0 0-1,0 0 1,0 0-1,29 67 1,-29 7 0,-4 25 1,0 17-3,8-8 2,13 8-1,7 0 1,5-17-1,-4-16 1,-8-33 0,-9-9 0,-4-24-1,-8-9 1,0-8-1,4 0 1,0 0-1,-58-41 1,25 7-1,-4-7 1,8 16 0,4 0-1,4 17 1,5 0-1,-1 16 2,1 9-2,-5 24 1,-12 34-1,4 16 0,8 8 1,17-24 0,8-26 0,9-24-1,7-8 0,5-17 1,25-25 0,28-25-1,26-41 1,3-25-1,-7-33 1,-1-17-1</inkml:trace>
    </iact:actionData>
  </iact:action>
  <iact:action type="add" startTime="36352">
    <iact:property name="dataType"/>
    <iact:actionData xml:id="d11">
      <inkml:trace xmlns:inkml="http://www.w3.org/2003/InkML" xml:id="stk11" contextRef="#ctx0" brushRef="#br0">13515 728 0,'0'0'7,"0"0"1,0 0 2,29 50-1,0 33 1,4 41 0,-4 25-1,-9-16 1,-3-34 0,0-25 0,-9-24-1,0-17 1,-4-16-1,-4-1 0,-4-7 1,0-9-1,-4 0 1,8 0-1,0 0 1,0 0-1,-50-58 1,38 41 0,3 1-1,1 7 0,4 1 1,0 16 0,4 1-1,0 24 0,8 16 1,13 18 0,12-1-1,4-25 1,4-24-1,13-34 1,25-24-1,41-67 1,29-57-1</inkml:trace>
    </iact:actionData>
  </iact:action>
  <iact:action type="add" startTime="37241">
    <iact:property name="dataType"/>
    <iact:actionData xml:id="d12">
      <inkml:trace xmlns:inkml="http://www.w3.org/2003/InkML" xml:id="stk12" contextRef="#ctx0" brushRef="#br0">15799 480 0,'0'0'7,"0"0"6,-17 58-8,-16 74 5,-25 108 0,8 34 0,17-34-1,17-75 0,12-65 1,4-42 0,4-42 0,0-16-2,-4 0 3,0 0-2,74-149 1,1 25 0,12 0-1,-17 41 1,-16 33-1,-21 34 1,-17 32-1,1 26 1,-5 41 0,-12 66-1</inkml:trace>
    </iact:actionData>
  </iact:action>
  <iact:action type="add" startTime="37526">
    <iact:property name="dataType"/>
    <iact:actionData xml:id="d13">
      <inkml:trace xmlns:inkml="http://www.w3.org/2003/InkML" xml:id="stk13" contextRef="#ctx0" brushRef="#br0">16212 1863 0,'0'0'8,"17"-91"3,4-25-2,-1-33 0,1 8 2,0 42-2,-5 32 1,-3 9-1,-5 17 1,0-1 0,0 18-1,-3 7 1,-1 17 0,-4 0-1,0 0 1,0 83 0,0 0-1,0 16 1,4-8-1,0-25 1,0-24-1,-4-9 1,-4-17 0,0 1-1,0 0 0,-5-9 1,1 8 0,0 1-1,-13 0 1,9-1-1,-1 1 1,1-9-1,4 9 1,4-9 0,-5 0-1,5 9 1,4-9-1,0 8 1,4 9-1,5-8 1,3-1 0,0-7-1,1-9 0,-13 0 1,49-42 0</inkml:trace>
    </iact:actionData>
  </iact:action>
  <iact:action type="add" startTime="46186">
    <iact:property name="dataType"/>
    <iact:actionData xml:id="d14">
      <inkml:trace xmlns:inkml="http://www.w3.org/2003/InkML" xml:id="stk14" contextRef="#ctx0" brushRef="#br0">17772 2832 0,'0'0'2,"0"0"-1,0 0 9,0 0-1,0 0 1,54-17-1,-9 9 1,17-9-1,5 1 1,-1-1-1,0 17 1,13 0 0,16 0 0,21-8-1,16-1 1,0 1-1,-3 8 1,3 0 0,5 8-1,-1-8 1,-3 9-1,3 7 1,13-7-1,-4-1 1,8 0-1,4-8 1,0 8-1,-8-8 1,0 0 0,-8 0-1,-21 9 1,-4-9-1,-17 8 1,-16 0-1,-21 1 1,-17-1-1,-12 0 1,-8-8 0,-12 8-1</inkml:trace>
    </iact:actionData>
  </iact:action>
  <iact:action type="add" startTime="52023">
    <iact:property name="dataType"/>
    <iact:actionData xml:id="d15">
      <inkml:trace xmlns:inkml="http://www.w3.org/2003/InkML" xml:id="stk15" contextRef="#ctx0" brushRef="#br0">5075 16292 0,'0'0'2,"0"0"1,0 0 6,0 0 1,0 0 0,0 0-1,45 58 1,21-17-1,13 9 1,16-1-1,-4 1 2,12-9-2,5-12 1,-5-12-1,-11-13 0,-14-16 2,1-9-2,-9-4 1,-4 0-1,9 9 1,12 12 0,20 8-1,34 8 1,37 13-1,16 0 1,-3-9 0,-18-11-1,-7-14 1,-9-3-1,0 4 1,0 3 0,-8 5-1,9 13 1,7 3-1,-4 5 1,17 4-1,0-4 1,-4-1 0,-8-3-1,3 4 1,1-5 0,-1 5-1,9 0 1,0-5-1,0 1 1,-4-5-1,-9-4 1,-7 1 0,-9-9-1,8-9 1,-4-3 0,-17 0-1,-16-5 1,0-4 0,13-4-1,7 5 1,1 7 0,-17 9-1,-8 0 1,0 0-1,12 0 1,0 4-1,5 4 1,-9-4-1,-12-8 1,16-9 0,4 1-1,-3-1 1,-9 13 0,-21 0-1,-4-5 1,0 1 0,4-4-1,9 8 1,4 8 0,4 8-1,-5 1 1,5-9-1,8 0 1,17 0 0,4 4-1,-5-4 1,1 1 0,4-5-1,8 4 0,-4 4 1,-8 4 0,-1-3 0,5-1-1,0 0 0,4 0 1,-17-3 0,5-5 0,12 0-1,4 4 1,-8 4-1,-17-4 1,-4 0-1,8 0 1,5 5-1,-1 3 1,-16 1 0,-4-1 0,8-4-1,9-4 0,7 1 1,5-1 0,0 0-1,12 0 1,9-4-1,8 0 1,12 0-1,-4 0 1,4 0-1,-4 4 1,-12 0 0,-21 0-1,-13 1 1,-12-1-1,-12 4 0</inkml:trace>
    </iact:actionData>
  </iact:action>
  <iact:action type="add" startTime="57362">
    <iact:property name="dataType"/>
    <iact:actionData xml:id="d16">
      <inkml:trace xmlns:inkml="http://www.w3.org/2003/InkML" xml:id="stk16" contextRef="#ctx0" brushRef="#br0">17524 248 0,'0'0'2,"0"0"1,0 0 6,0 0 0,0 0 1,4 58 0,0 25-1,4 66 1,-8 83 1,0 74-3,9 50 2,3 8-1,17-57 1,0-50-1,0-75 1,-4-50 0,-9-57-1,1-34 0</inkml:trace>
    </iact:actionData>
  </iact:action>
  <iact:action type="add" startTime="57713">
    <iact:property name="dataType"/>
    <iact:actionData xml:id="d17">
      <inkml:trace xmlns:inkml="http://www.w3.org/2003/InkML" xml:id="stk17" contextRef="#ctx0" brushRef="#br0">17702 124 0,'0'0'7,"0"0"1,0 0 2,0 0 0,87 16-1,0-7 1,28-1-1,22 0 1,8 9 0,12-1 0,17 1-1,4-9 1,16-8-1,5 0 1,-5 0-1,-4 0 1,-12 0 0,-16 8-1,-9-8 1,-4 9-1,-9-9 1,-3 16-1,-9-7 1,-8-1 0,-4 0-1,8 0 1,9 1-1,-9-1 1,-17-8-1,-24 8 1,-17-8 0,-16 9-1,-17-9 1,-4 8-1,0 0 1,0 9-1,4-1 1,4 9-1,0 0 0,-4 8 1,1 0 0,-10 0-1,1 0 1,-4 17 0,0 33-1,-9 49 1,-12 59-1,-8 74 1,-5 0 0,-7 8-1,7-49 0,5-51 1,4-23 0,8-26-1</inkml:trace>
    </iact:actionData>
  </iact:action>
  <iact:action type="add" startTime="58974">
    <iact:property name="dataType"/>
    <iact:actionData xml:id="d18">
      <inkml:trace xmlns:inkml="http://www.w3.org/2003/InkML" xml:id="stk18" contextRef="#ctx0" brushRef="#br0">7905 15397 0,'0'0'8,"0"0"0,0 0 2,0 0-1,0 0 1,0 0 0,0 0-1,0 0 1,0 0-1,0 0 1,0 0-1,0 0 1,45 29 0,-45-8 0,-8 12-1,-1 17 1,1 24-1,0 38 1,-4 33 0,-5 29-1,-8 33 1,-8 4 0,0-4-1,0 17 1,8-9-1,-4-16 1,13-13-1,3-20 1,5-21 0,4-5-1,4-11 1,0-30-1,0-29 1,0-24 0,0-21-1,0-21 1,0-12-1,-4-30 1,4-73 0,0-109-1,8-90 0,8-55 1,1-7 0,-5 3-1,9 30 1,-13 49-1,5 29 1,-1 50 0,5 33-1,3 41 1,-7 42-1,3 29 1,-3 24-1,-5 22 1,-4 16 0,-4 4-1,0 0 1,0 0-1,21 165 1,0 5 0,-5 58 0,-12 8-1,0 8 0,-12 37 0,-17 9 1,-4 25 0,-16 4-1,3-58 0,1-34 1,12-69 0,8-51-1,9-36 1,8-38-1,4-25 1,0-12-1,0 4 1,12-104 0,1-82-1,7-100 1,9-66-1,0-33 1,17 4-1,3 13 1,-7 49 0,24 42-1,-8 57 1,-8 63-1,-9 45 1,-16 42-1,-13 24 1,-8 21 0,-4 13-1,0 4 1,-4 8 0,4 0-1,0 0 1,-62 157 0,12 58-1,1 117 1,7 53 0,1 12-1,0-28 1,12-59-1,-4-41 1,4-62-1,8-49 1,4-55 0,5-41-1,4-25 0,4-16 2,4-21-2,-5-12 1,-3-42-1,-4-108 1,-1-140-1,5-87 1,16-33-1,9 33 1,16 74-1,13 46 1,3 49 0,5 46-1,-4 38 1,-13 41 0,-16 37-2,-9 24 3,0 18-2,-12 8 1,0 8-1,0 8 1,0-8 0,-29 145 0,0 70-1,5 112 1,7 83-1,-4 4 1,1-37-1,-1-62 1,-4-63 0,4-74-1,9-58 1,0-54-1,8-45 1,-1-25-1,-7-33 1,-13-87-1,-8-117 1,4-94-1,17-46 1,16 17 0,25 33-1,25 37 1,12 41 0,4 58-1,-4 38 0,-20 54 1,-13 36 0,-12 30-1,-9 21 1,-4 16-1,-4 8 2,-4 21-2,-8 54 1,-17 111-1,-12 129 0,8 87 2,-21 54-2,17-50 1,0-66-1,-4-54 1,8-100 0,4-74-1,5-62 1</inkml:trace>
    </iact:actionData>
  </iact:action>
  <iact:action type="add" startTime="63881">
    <iact:property name="dataType"/>
    <iact:actionData xml:id="d19">
      <inkml:trace xmlns:inkml="http://www.w3.org/2003/InkML" xml:id="stk19" contextRef="#ctx0" brushRef="#br0">16874 977 0,'0'0'3,"0"0"0,0 0 5,-29 74 2,17-24-1,4 16 1,-1 0 0,5-8-1,0-8 1,0 0-1,4-9 2,0 1-2,0-1 0,4 17 1,0 25 0,0 57-1,-8 92 1,-4 66 0,8 1-1,4-35 1,8-65 0,1-50-1,-1-41 0,1-25 1</inkml:trace>
    </iact:actionData>
  </iact:action>
  <iact:action type="add" startTime="66265">
    <iact:property name="dataType"/>
    <iact:actionData xml:id="d20">
      <inkml:trace xmlns:inkml="http://www.w3.org/2003/InkML" xml:id="stk20" contextRef="#ctx0" brushRef="#br0">8207 14337 0,'-38'104'7,"-57"169"2,-50 187 1,17 95-1,25-13 0,12-41 1,20-83 0,30-103-1,24-129 1,34-95 0,8-74-1</inkml:trace>
    </iact:actionData>
  </iact:action>
  <iact:action type="add" startTime="66769">
    <iact:property name="dataType"/>
    <iact:actionData xml:id="d21">
      <inkml:trace xmlns:inkml="http://www.w3.org/2003/InkML" xml:id="stk21" contextRef="#ctx0" brushRef="#br0">9502 14486 0,'0'0'5,"0"0"4,0 0 0,0 0 1,-46 50 0,13 21-1,-13 40 1,-12 71 0,-4 71-1,0 95 1,-4 111-1,4 42 1,8 13 2,13-38-5,12-108 3,12-107-1,9-91 1,8-75-1,4-53 1,0-38-1</inkml:trace>
    </iact:actionData>
  </iact:action>
  <iact:action type="add" startTime="71020">
    <iact:property name="dataType"/>
    <iact:actionData xml:id="d22">
      <inkml:trace xmlns:inkml="http://www.w3.org/2003/InkML" xml:id="stk22" contextRef="#ctx0" brushRef="#br0">17772 5088 0,'0'0'2,"0"0"0,0 0 8,0 0 0,0 0-2,0 0 2,0 0-1,41 0 1,-16 0 0,8 0-1,13-4 1,4 0 0,3 0-1,5-1 1,-4 1-1,0 0 1,0 0 0,-1 0-1,-3 0 1,-9 4-1,-3 0 1,-5 0 0,0 0-1,0 0 1,4-4 0,5-1-1,3 5 1,5-4-1,-1 4 1,-3 0 0,-5 0-1,5 0 1,-1 0 0,5 4-1,4-4 1,-5 5 0,1-1-1,0 0 0,3 0 1,1 0 0,4 0-1,0 0 1,0-4-1,0 5 1,0-5 0,8 0 0,-4 4-1,4 0 0,0 0 1,-3 0 0,-1 4 0,4-3-1,-12-1 1,-1 0-1,1-4 1,-4 0-1,4 0 1,-1 0-1,1 0 2,4 4-2,0 0 0,-4 4 1,4 1-1,-4-1 1,-1 0 0,-3-4-1,-5 1 1,-3-5 0,-1 0-1,1 0 1,3 0-1,5 0 1,8 0 0,4 4-2,8 0 2,0 4 0,-8 0 0,-8 1-1,-4-5 0,-9 0 1,1-4 0,-9 0-1,4 0 0,4-4 1,9 0 0,8 0 0,-8-1-1,3 5 1,1 0-1,0 0 1,-4 5-1,-9-1 1,-4 0 0,-8 0-1,-4 0 1,-4 0-1,-5 0 1,-3-4-1,-1 0 1,-4 0-1,1 0 1,-1 0 0,-4 0-1,0 0 0,0 0 1,0 0 0,1 0-1,-5 0 1,0 0-1,0 0 0,0-4 1,0 4 0,0 0-1,0 0 1,0 0-1,-83-33 1,41 25-1,-3 4 2,-1 4-2,1 4 0,3 0 1,1 0 0,0 0-1,-1 0 1,5 1 0,4-5-1,0-5 1,-4 1-1,-9-4 1,-3 0 0,-5-1-1,-4 1 0,0 4 1,4 4 0,0 4-1,1 4 1,3 1 0,0-1-1,5 0 0,3-4 1,-3-4 0,-9-4-1,-8 0 1,-8 0-1,-13 4 1,-4 8 0,4 5-1,5-1 1,7 0-1,13 1 1,1-5-1,-6 0 1,-3-3-1,-8 3 1,-9 0 0,0 5-1,5-1 1,11 0-1,14 1 1,3-5-1,5 0 1,3 1 0,1-1-1,-1-4 1,-3 0-1,-5 0 0,-12-4 1,-4-4 0,-4 0-1,3 0 1,1 0 1,4 0-3,8 0 1,1-1 1,3 1 0,4 0 0,-7 0-1,-1-4 1,-4 4-1,4-1 1,0 1 0,5 4 0,7 0-1,5 0 1,4 0-1,0 0 0,4 0 1,4 0 0,4 0-1,1 0 1,3 0 0,5 0-2,-1 0 2,5 0 0,0 0-1,0 0 1,3 0 0,1 0-1,0 0 1,0 0-1,0 0 1,0 0-1,4 0 1,0 0-1,0 0 1,0 0 0,0 0-1,83 4 1,-17 5 0,12-5-1,-3 4 0,-9-4 1,-8 0 0,0 5 0,0-1-1,16 0 0,13 1 1,8-1-1,5 0 1,-18-4 0,-11-4-1,-13 0 1,-9 0 0,-7 0 0,7 0-1,-3 0 1,16 0-1,12 0 1,9 0-1,4 4 1,-8 1-1,-17-5 1,-9 0 0,-3 0-1,-9 0 1,5 4-1,8 0 1,12 4-1,21 0 0,8 1 1,4-1 0,-12-4-1,-17-4 1,-7 4-1,-6 0 1,10 0-2,24 5 2,12-1 0,9-4-1,-13-4 1,-16 0 0,-17 0 0,-16 0-1,-9 0 1,-8 0-1,0-4 0,9-4 1</inkml:trace>
    </iact:actionData>
  </iact:action>
  <iact:action type="add" startTime="79990">
    <iact:property name="dataType"/>
    <iact:actionData xml:id="d23">
      <inkml:trace xmlns:inkml="http://www.w3.org/2003/InkML" xml:id="stk23" contextRef="#ctx0" brushRef="#br0">19870 14250 0,'0'0'2,"0"0"1,0 0 7,0 0-1,0 0 0,0 0 1,0 0-1,58 9 1,-17-13-1,13-9 1,4 1 0,4-1-1,0 5 1,4 4-1,17 0 1,24-5 0,13-7-1,4-5 1,1 1-1,3-1 1,8-4 0,9 0-1,-4 0 1,-5 0-1,-3 5 1,7 3-1,5 5 1,-8 3-1,-25 5 1,-13 0-1,-8 4 1,-4-4-1,-5 0 1,-11-4 0,-13-1-1</inkml:trace>
    </iact:actionData>
  </iact:action>
  <iact:action type="add" startTime="81284">
    <iact:property name="dataType"/>
    <iact:actionData xml:id="d24">
      <inkml:trace xmlns:inkml="http://www.w3.org/2003/InkML" xml:id="stk24" contextRef="#ctx0" brushRef="#br0">19928 13919 0,'0'0'6,"0"0"4</inkml:trace>
    </iact:actionData>
  </iact:action>
  <iact:action type="add" startTime="81416">
    <iact:property name="dataType"/>
    <iact:actionData xml:id="d25">
      <inkml:trace xmlns:inkml="http://www.w3.org/2003/InkML" xml:id="stk25" contextRef="#ctx0" brushRef="#br0">19948 14168 0,'0'0'7,"0"0"3,0 0-1,0 0 2,0 0-3,-8 66 2,4 25 0,0 37-1,0 21 1,0-16 0,4-34-1,0-28 1,4-22-1,-4-16 1,4-8-1,0-4 1,4 0-1,9 4 1,12 8-1,20 12 1,18-3 0,15-9-1,22-13 1,28-3-1,21-9 1,25-4-1,29-4 1,16-12-1,13-17 1,-4-8-1,-17-21 1,-20-8 0,-30 3-1,-24-11 1,-17-9-1,-25-8 1,-8-17-1,-16-12 1,-17-8-1,-17-9 1,-20 1 0,-26 11-1,-15 18 1,-5 12-1</inkml:trace>
    </iact:actionData>
  </iact:action>
  <iact:action type="add" startTime="82101">
    <iact:property name="dataType"/>
    <iact:actionData xml:id="d26">
      <inkml:trace xmlns:inkml="http://www.w3.org/2003/InkML" xml:id="stk26" contextRef="#ctx0" brushRef="#br0">19870 16333 0,'0'0'7,"0"0"2,0 0 1,8 91 0,17 0-2,8 21 3,0-9-2,-4-24 1,0-29 0,0-21-1,0-17 1,-4-12-1</inkml:trace>
    </iact:actionData>
  </iact:action>
  <iact:action type="add" startTime="82281">
    <iact:property name="dataType"/>
    <iact:actionData xml:id="d27">
      <inkml:trace xmlns:inkml="http://www.w3.org/2003/InkML" xml:id="stk27" contextRef="#ctx0" brushRef="#br0">20163 16105 0,'0'0'9,"0"0"0,0 0 1,0 0 0,96-33-1,24 12 1,70-12 0,62 4 0,34 9-1,-1-5 1,-24 12 0,-34 5-1,-36 4 0,-34 4 1,-29 4 0,-16 17 0,-13 16-1,-12 25 1,-17 21-1,-20 4 1,-21 0 0,-8 4-1,-9 8 1,-16 5-1,-17 8 1</inkml:trace>
    </iact:actionData>
  </iact:action>
  <iact:action type="add" startTime="82619">
    <iact:property name="dataType"/>
    <iact:actionData xml:id="d28">
      <inkml:trace xmlns:inkml="http://www.w3.org/2003/InkML" xml:id="stk28" contextRef="#ctx0" brushRef="#br0">20681 16909 0,'0'0'7,"0"0"3,0 0-1,0 0 0,87 45 1,41-33 0,58-7-1,62-26 2,21-33-2,-25-12 1</inkml:trace>
    </iact:actionData>
  </iact:action>
  <iact:action type="add" startTime="83358">
    <iact:property name="dataType"/>
    <iact:actionData xml:id="d29">
      <inkml:trace xmlns:inkml="http://www.w3.org/2003/InkML" xml:id="stk29" contextRef="#ctx0" brushRef="#br0">17660 15704 0,'0'0'6,"0"0"4,0 0-1,83-25 1,66-41 2,74-54-4,26-17 1,-1 9 0,-20 12 0,-26 8 2,-36 13-2,-34 16 1,-41 25-1,-25 17 1,-20 16-1,-17 9 1,-13 8-1</inkml:trace>
    </iact:actionData>
  </iact:action>
  <iact:action type="add" startTime="83664">
    <iact:property name="dataType"/>
    <iact:actionData xml:id="d30">
      <inkml:trace xmlns:inkml="http://www.w3.org/2003/InkML" xml:id="stk30" contextRef="#ctx0" brushRef="#br0">19125 14491 0,'0'0'5,"0"0"4,0 0 1,0 0 0,0 0-1,87 24 1,-9-3 0,9 0-1,-8-9 1,-17-3-1,-12-1 2,-17 4-2,-13 9 0,-11 8 1,-18 21-1,-32 41 1,-50 58 0,-29 20-1,-4-7 0</inkml:trace>
    </iact:actionData>
  </iact:action>
  <iact:action type="add" startTime="84062">
    <iact:property name="dataType"/>
    <iact:actionData xml:id="d31">
      <inkml:trace xmlns:inkml="http://www.w3.org/2003/InkML" xml:id="stk31" contextRef="#ctx0" brushRef="#br0">17673 16296 0,'0'0'7,"0"0"2,0 0 1,0 0-1,70 66 1,38-33 3,49 0-7,46-8 5,20-4-2,-4-9 0,1-8 1,-14-4-1,-32-4 1,-29-4 0,-33 4-1,-29-4 1,-21-5-1,-17-12 1,-12-8-1,-16-4 1</inkml:trace>
    </iact:actionData>
  </iact:action>
  <iact:action type="add" startTime="84300">
    <iact:property name="dataType"/>
    <iact:actionData xml:id="d32">
      <inkml:trace xmlns:inkml="http://www.w3.org/2003/InkML" xml:id="stk32" contextRef="#ctx0" brushRef="#br0">19137 16076 0,'0'0'8,"0"0"3,-53 33-2,32-12 0,13 4 1,12 4-1,16 12 1,26 13 0,28 0 0,13-4-1,-8-9 1,-17-8 0,-25-8-1,-33 0 1,-8 16-1,-45 42 0,-38 41 1</inkml:trace>
    </iact:actionData>
  </iact:action>
  <iact:action type="add" startTime="84740">
    <iact:property name="dataType"/>
    <iact:actionData xml:id="d33">
      <inkml:trace xmlns:inkml="http://www.w3.org/2003/InkML" xml:id="stk33" contextRef="#ctx0" brushRef="#br0">17805 17120 0,'0'0'7,"0"0"1,42 41 2,40 38-1,80 66 1,57 37 1,29 0-3,13-25 2,-13-20 0,-37-25 0,-45-17-1,-42-25 1,-37-24-1,-25-17 3,-21-8-3,-16-9-1,-13-8 2,-8-4-1,-4-4 1</inkml:trace>
    </iact:actionData>
  </iact:action>
  <iact:action type="add" startTime="84996">
    <iact:property name="dataType"/>
    <iact:actionData xml:id="d34">
      <inkml:trace xmlns:inkml="http://www.w3.org/2003/InkML" xml:id="stk34" contextRef="#ctx0" brushRef="#br0">18542 18047 0,'0'0'8,"0"0"2,0 0 0,62 42-1,33 32 1,41 25 0,13 1 0,-8-30-1,-21-28 1,-25-26 0,-20-16-1,-1-33 0,13-46 2,12-103-2,13-166 0</inkml:trace>
    </iact:actionData>
  </iact:action>
  <iact:action type="add" startTime="85380">
    <iact:property name="dataType"/>
    <iact:actionData xml:id="d35">
      <inkml:trace xmlns:inkml="http://www.w3.org/2003/InkML" xml:id="stk35" contextRef="#ctx0" brushRef="#br0">20321 17728 0,'0'0'5,"-17"58"5,17 9 0,21 48 0,12 18-1,4-13 1,-8-33 0,-8-37-1,-5-30 1,-7-20-1,-1-8 1</inkml:trace>
    </iact:actionData>
  </iact:action>
  <iact:action type="add" startTime="85550">
    <iact:property name="dataType"/>
    <iact:actionData xml:id="d36">
      <inkml:trace xmlns:inkml="http://www.w3.org/2003/InkML" xml:id="stk36" contextRef="#ctx0" brushRef="#br0">20250 17617 0,'0'0'8,"0"0"3,0 0-1,0 0-1,46 8 1,28 0-1,55 0 1,61-4 0,42-12 0,8-12 1,29-22-4,-13 1 2,-20-5 1,4 1-1,-33 16 1,-21 12-1,-25 13 1,-20 12 0,-25 5-1,-29-1 1,-17 0-1,-12 5 1,-13 0 0,-7 3-1,-5 5 1,-4 12-1,-9 13 1,-7 12 0,-9 21-1,-12 33 1,-17 29 0,-8 0-1,-5-29 1,5-29 0,-8-25-1,-4-25 1,-18-20-1</inkml:trace>
    </iact:actionData>
  </iact:action>
  <iact:action type="add" startTime="86011">
    <iact:property name="dataType"/>
    <iact:actionData xml:id="d37">
      <inkml:trace xmlns:inkml="http://www.w3.org/2003/InkML" xml:id="stk37" contextRef="#ctx0" brushRef="#br0">20619 18672 0,'0'0'8,"0"0"1,0 0 0,0 0 1,0 0 0,157 25-1,120-29 1,137-33 0,33-30-1,-54-28 0</inkml:trace>
    </iact:actionData>
  </iact:action>
  <iact:action type="add" startTime="86467">
    <iact:property name="dataType"/>
    <iact:actionData xml:id="d38">
      <inkml:trace xmlns:inkml="http://www.w3.org/2003/InkML" xml:id="stk38" contextRef="#ctx0" brushRef="#br0">17677 15820 0,'0'0'6,"-70"8"4,-1 13-2,-24 32 2,-12 55-1,3 70 2,13 75-2,21 32 0,33-28 1,24-58 0,21-67 0,21-57-1,13-42 1,11-41-1,47-54 1,49-88 0,33-69-1,-4-54 1,-46 12 0,-24 21-1,-34 37 1,-37 58-1,-28 54 1,-30 41 0,-29 38-1,-49 41 1,-104 95-1,-57 120 1,57 13 0,75-50-1</inkml:trace>
    </iact:actionData>
  </iact:action>
  <iact:action type="add" startTime="89893">
    <iact:property name="dataType"/>
    <iact:actionData xml:id="d39">
      <inkml:trace xmlns:inkml="http://www.w3.org/2003/InkML" xml:id="stk39" contextRef="#ctx0" brushRef="#br0">17644 14143 0,'0'0'2,"0"0"1,0 0 5,0 0 2,0 0-1,-29 54 0,25 12 1,4 50 0,-4 49 0,4 34 0,-5-13-1,-3-41 1,4-41-1,0-38 0,0-24 1,0-13 0,-1-9-1,-3-7 1,-4-9 0,-9-4-1,21 0 1,-99-29 0,28-4 1,9 0-3,13 4 1,12 8 1,12 8 0,8 5-1,9 8 0,4 17 1,4 28 0,16 63-1,13 45 1,9-16-1,7-25 1,-4-34-1,-8-28 1,1-25-1,3-21 1,54-54-1,136-173 1,175-303-1</inkml:trace>
    </iact:actionData>
  </iact:action>
  <iact:action type="add" startTime="92400">
    <iact:property name="dataType"/>
    <iact:actionData xml:id="d40">
      <inkml:trace xmlns:inkml="http://www.w3.org/2003/InkML" xml:id="stk40" contextRef="#ctx0" brushRef="#br0">22538 6877 0,'0'0'6,"0"0"4,0 0 0,-16-46-1,16 21 1,-4-4-1,-9-8 1,-20 4-1,-33 4 1,-25 21 0,-25 24-1,-4 30 2,25 28-2,25 9 1,32-13-1,26-16 1,16-17-1,13-8 1,12-8-1,4-8 1,8-9 0,0-8-1,1-5 1,-5 1-1,-8 0 1,-8 4 0,-1-1-1,-3 5 0,4 5 1,8 7 0,16 5 0,13 3-1,8-3 1,0-13 0,13-16-1,8-26 1,-13-20-1,-16-12 1,-25 0 0,-16 7-1,-9-3 1,-4-12 0,-4-18-1,-4-15 0,-4-1 1,4 12 0,-13 22-1,9 20 1,4 21-1,0 12 1,4 12-1,4 13 1,-4 0 0,29 50-1,-4 33 1,4 33 0,8 12-1,8-16 1,9-13-1,0-16 0,-17-25 2,-4-17-2,-8-12 0,-4-12 1,-5-9-1,-3-8 1,3-8-1,9-9 1,0-3 0,0-1 0,0 8-1,-5 9 0,5 8 1,12 13 0,5 20 0,-1 13-1,-12 0 1,-12-9-1,-13-12 1,-8-8-1,-9-5 1,-3-7 0,-1-9-1,17 0 1,-41-29 0,20-13-1,17-16 0,20-33 1,26-33 0,16-9-1,0 9 1,-9 29-1,-16 37 1,-8 25-1,-8 25 1,-5 16 0,1 17-1,-1 29 1,5 24-1,7 9 1,9-4 0,-4-13-1,0-12 1,-4-12-1,-4-13 1,-5-12-1,-7-9 1,3-8-1,-12-4 0,4 0 1,0-4 0,1 0-1,-1 0 1,0 0-1,4 0 1,9-1 0,7 5-1,10 0 0,7 5 1,9-1 0,-1 0-1,1 0 1,-9 4-1,-8 1 1,-4 7 0,-8 5-1,-9 4 0,-7 4 1,-5 0 0,-5-4-1,1-5 1,-4-3 0,-4-9-1,-1-4 1,13-4 0,0 0-2,-74-41 2</inkml:trace>
    </iact:actionData>
  </iact:action>
  <iact:action type="add" startTime="93854">
    <iact:property name="dataType"/>
    <iact:actionData xml:id="d41">
      <inkml:trace xmlns:inkml="http://www.w3.org/2003/InkML" xml:id="stk41" contextRef="#ctx0" brushRef="#br0">24826 6550 0,'0'0'6,"0"0"4,0 0 0,0 0-1,0 0 1,0 0-1,-54 53 1,17-3-1,0 12 1,8-4-1,17-8 1,7-9-1,14-4 1,20 5 0,29-9-1,29-21 0,24-20 2,18-29-2,-1-13 1,-25 5-1</inkml:trace>
    </iact:actionData>
  </iact:action>
  <iact:action type="add" startTime="97671">
    <iact:property name="dataType"/>
    <iact:actionData xml:id="d42">
      <inkml:trace xmlns:inkml="http://www.w3.org/2003/InkML" xml:id="stk42" contextRef="#ctx0" brushRef="#br0">23453 5635 0,'0'0'2,"0"0"2,0 0 4,0 0 2,0-42-1,0 34 1,0 0-1,0 3 1,0 1 0,0 0-1,0 0 1,0 4 0,0 0-1,0 0 1,0 0 0,0 0-1,0 0 1,0 0-1,0 0 1,0 0-1,0 0 1,24 95 0,-19-66-1,-1 0 1,0 0-1,0 4 1,4 13 0,13 16-1,-4 12 1,-1 9-1,-3 0 2,-5-13-2,-8-7 1,0-14-1,-4-7 1,4-5-1,0-4 1,4-4-1,0 4 1,8 9 0,1 3-1,3 9 1,1 0-1,-1 0 1,-3-5-1,-5 1 1,-4-5-1,0 1 1,-4 0-1,0-1 1,0-4-1,0 1 1,0-1 0,4 1-1,5 7 1,3 13 0,5 13-1,-5 8 1,-8 0-1,-4-5 1,-4-3-1,-4-5 1,4-12-1,4-8 1,0-13 0,0-8-1,0-4 1</inkml:trace>
    </iact:actionData>
  </iact:action>
  <iact:action type="add" startTime="99103">
    <iact:property name="dataType"/>
    <iact:actionData xml:id="d43">
      <inkml:trace xmlns:inkml="http://www.w3.org/2003/InkML" xml:id="stk43" contextRef="#ctx0" brushRef="#br0">24661 5461 0,'0'0'7,"0"0"2,0 0 1,0 0-1,0 0 1,0 0-1,0 0 1,-29 74-1,25-12 1,0 17 0,-1 16-1,1 9 1,0 12 1,0 20-2,-4 17 0,4 9 1,-5 8-1,1 8 1,4 4 0,-4 8-1,3 1 1,5 3-1,5 13 1,3 9-1,13 7 1,8 1 0</inkml:trace>
    </iact:actionData>
  </iact:action>
  <iact:action type="add" startTime="106611">
    <iact:property name="dataType"/>
    <iact:actionData xml:id="d44">
      <inkml:trace xmlns:inkml="http://www.w3.org/2003/InkML" xml:id="stk44" contextRef="#ctx0" brushRef="#br0">22298 14043 0,'0'0'2,"0"0"0,0 0 7,0 0 1,-49-12 0,28 8-1,-4 0 0,0 4 1,5 0 0,-13 4 0,4 0-1,0 4 1,0 1-1,-9 7 1,-3 9 0,-4 16-1,-17 21 1,12 13-1,13 0 1,16-1 0,13-12-1,4-4 1,-1-8-1,5 0 1,0-9 0,5 4 0,7 1-1,9 0 2,8-1-3,0-4 1,0-7 1,4-10 0,0-7-1,0-5 1,0-7-1,12-14 1,22-11 0,20-18-1,-1-15 0,-7-10 1,-17-7 0,-12-5-1,-9-7 1,-8-5-1,-12 4 1,-13 8 0,-8 13-1,-16 0 0,-18 0 1,-23 0 0,-30 4-1,-13 17 1,14 24-1,15 17 1,5 8-1</inkml:trace>
    </iact:actionData>
  </iact:action>
  <iact:action type="add" startTime="109810">
    <iact:property name="dataType"/>
    <iact:actionData xml:id="d45">
      <inkml:trace xmlns:inkml="http://www.w3.org/2003/InkML" xml:id="stk45" contextRef="#ctx0" brushRef="#br0">21678 7568 0,'0'0'2,"0"0"1,0 0 7,0 0-1,0 0 0,45 0 1,-20 4 0,4 4-1,8 1 0,13-5 2,4 0-2,12-8 0,13-4 1,7-1 1,-7-3-3,0-1 2,3 1-1,14 0 1,-1-1-1,8 5 1,-12 0 0,0-1-1,0-3 0,4-5 1,9 5 0,7 4 0,1 4-1,-4 4 1,3-5-1,9 1 1,13-4-1,16 4 1,16 0-1,5 0 1,12-1-1,17-3 1,28 0-1,9 4 1,33-5 0,29-7-1</inkml:trace>
    </iact:actionData>
  </iact:action>
  <iact:action type="add" startTime="118258">
    <iact:property name="dataType"/>
    <iact:actionData xml:id="d46">
      <inkml:trace xmlns:inkml="http://www.w3.org/2003/InkML" xml:id="stk46" contextRef="#ctx0" brushRef="#br0">21421 14155 0,'0'0'1,"0"0"1,0 0 8,0 0 0,0 0 0,0 0-1,0 0 1,66-49 0,-20 32-1,12 0 1,8 1-1,-4-5 1,-4 0-1,-4 1 1,-9-1 0,1 0-1,3 1 1,1 3-1,4 1 1,4 3 0,4 5-1,4 4 1,0 0-1,-4 4 1,-8-5 0,-4 1-1,-13 0 1,-4 4-1,-8 0 1,0 4-1,0 0 1,-5 5-1,5 3 1,-8 5 0,3 3-1,1 5 1,0 8-1</inkml:trace>
    </iact:actionData>
  </iact:action>
  <iact:action type="add" startTime="118685">
    <iact:property name="dataType"/>
    <iact:actionData xml:id="d47">
      <inkml:trace xmlns:inkml="http://www.w3.org/2003/InkML" xml:id="stk47" contextRef="#ctx0" brushRef="#br0">22832 14627 0,'0'0'8,"0"0"2,0 0 0,0 0-1,0 0 1,-41 50-1</inkml:trace>
    </iact:actionData>
  </iact:action>
  <iact:action type="add" startTime="118790">
    <iact:property name="dataType"/>
    <iact:actionData xml:id="d48">
      <inkml:trace xmlns:inkml="http://www.w3.org/2003/InkML" xml:id="stk48" contextRef="#ctx0" brushRef="#br0">22021 15083 0,'0'0'9</inkml:trace>
    </iact:actionData>
  </iact:action>
  <iact:action type="add" startTime="120095">
    <iact:property name="dataType"/>
    <iact:actionData xml:id="d49">
      <inkml:trace xmlns:inkml="http://www.w3.org/2003/InkML" xml:id="stk49" contextRef="#ctx0" brushRef="#br0">23039 7353 0,'0'0'6,"0"0"3,0 0 1,0 0-1,0 0 1,66-4-1,-24-5 1,7-3 0,-3-1-1,-5 5 2,-4 0-2,-8 4 0,-4 0 1,-4-1-1,-5 1 1,-3 4 0,-5 0-1,-4 0 1,-4-4-1,0 4 1,0 0-1,0 0 1,0 0 0,-91 4-1,50 0 1,8 1-1,4-1 1,8-4 0,13 0-1,4 0 1,4 0-1,0 0 1,0 0-1,0 0 1,0 0 0,86 0-1,-48 0 1,-1 0 0,-8 0-1,-8 0 1,-9 0-1,-8 0 1,-4 0 0,0 0-1,0 0 1,0 0-1,0 0 1,0 0-1,0 0 1,0 0 0</inkml:trace>
    </iact:actionData>
  </iact:action>
  <iact:action type="add" startTime="122712">
    <iact:property name="dataType"/>
    <iact:actionData xml:id="d50">
      <inkml:trace xmlns:inkml="http://www.w3.org/2003/InkML" xml:id="stk50" contextRef="#ctx0" brushRef="#br0">24181 7792 0,'0'0'7,"0"0"2,0 0 1,0 0-1,0 0 1,0 0 0,0 0 0,0 0-1,0 0 1,0 0 0,0 0-1,0 0 1,0 0-1,0 0 1,0 0 0,0 0-1,0 0 1,0 0-1,16 45 1,-11-28-1,-1 8 1,4-1 0,0 1 0,0-4-1,-3 0 0,-1-5 1,0 1 0,0-5-1,0 5 1,0 3 0,0 5-1,1 4 1,-1 4 0,-4 5-1,0-1 0,0-4 2,0 0-2,-4-4 1,-1 0-1,5 0 1,-4 0 0,0 0-1,0 0 1,0 4-1,-4 9 1,-1 3-1,-3 5 1,0-1 0,3 1 0,1-8-1,0-13 0,4-9 1,-1-3 0,1-9-1,4-4 1,0-4-1,0 0 1,0 0 1,0 0-3,0-178 2,0 42 0,4-34-1,1 4 1,-1 17-1,0 21 1,0 33 0,0 24-1,0 22 1,-4 11-1,0 18 1,0 3 0,0 9-1,0 8 1,0 0-1,0 0 1,0 0-1,-66 116 1,25-34 0,-5 5 0,5-16-1,8-22 1,8-11-1,8-9 1,5-13 0,8-3-1,4-9 0,0-4 1,0 0 0,0 0-1,0 0 1,70-83 0,-53 58-1,-1 9 1,1 7 0,3 5-1,5 8 1,8 9-1,21 7 1,12 9 0,1 5-1,-5-10 1,-9-3-1</inkml:trace>
    </iact:actionData>
  </iact:action>
  <iact:action type="add" startTime="142097">
    <iact:property name="dataType"/>
    <iact:actionData xml:id="d51">
      <inkml:trace xmlns:inkml="http://www.w3.org/2003/InkML" xml:id="stk51" contextRef="#ctx0" brushRef="#br0">24160 7701 0,'0'0'1,"0"0"5,0 0 3,0 0 0,0 0 1,0 0-1,0 0 1,0 0 0,0 0-1,0 0 1,0 0-1,-21 66 0,38 41 2,8 55-2,8 41 2,12 12-3,9-20 2,0-13 0,-4-29-1,-17-29 1,-17-37-1,-3-33 1,-1-33-1,1-25 1,-5-21-1</inkml:trace>
    </iact:actionData>
  </iact:action>
  <iact:action type="add" startTime="142441">
    <iact:property name="dataType"/>
    <iact:actionData xml:id="d52">
      <inkml:trace xmlns:inkml="http://www.w3.org/2003/InkML" xml:id="stk52" contextRef="#ctx0" brushRef="#br0">24243 7506 0,'0'0'7,"0"0"2,0 0 1,-17 50-1,1 12 1,-1 37-1,-3 17 1,-1-4 0,4-25-1,5-21 1,8-20-1,-4-13 1,8-13-1,0-7 1,0-5-1,0-4 1,0-4-1,0 0 1,0 0-1,20-95 1,-12 37 0,-3 12-1,-1 17 1,0 9-1,4 7 1,5 9 0,11 4-1,18 4 1,24 13-1,25 12 1,8 12-1,9 9 1</inkml:trace>
    </iact:actionData>
  </iact:action>
  <iact:action type="add" startTime="152720">
    <iact:property name="dataType"/>
    <iact:actionData xml:id="d53">
      <inkml:trace xmlns:inkml="http://www.w3.org/2003/InkML" xml:id="stk53" contextRef="#ctx0" brushRef="#br0">24264 7531 0,'0'0'2,"0"0"1,0 0 6,0 0 0,0 0 1,0 0-1,0 0 1,0 0 0,0 0 0,0 0-1,0 0 1,0 0 0,0 0-1,0 0 1,0 0-1,0 0 1,0 0 0,0 0 0,0 0-1,0 0 1,0 0-1,-9 45 1,1-20 0,0 4-1,-1 4 1,1 5 0,-4 3-1,-1 0 1,1 5-1,0-1 1,-1 1-1,-3-5 2,3-3-2,1-1 1,-9-4-1,9-4 1,-5-4-1,5-4 1,3-1-1,-11 5 1,-1 4 0,-8 8-1,-8 5 1,-9 3-1,-7 5 1,-5 0-1,4-9 1,8-12-1,9-8 1,4-5 0,12-7-1,-3-5 1,3-4-1,0-4 1,-4-5-1,0 1 1,-8-4 0,0-5-1,-4-8 1,-4-4-1,-1-4 1,-7-4-1,-5-5 1,4 1 0,-4 0-1,9-1 1,8 1-1,12-1 1,4 1-1,5-5 1,3 1-1,5 3 1,4 5 0,0 4-1,0 8 1,4 9 0,0 3-1,0 5 1,0 0-1,0 4 1,0 4-1,0 4 1,0 4-1,0 13 1,4 12-1,0 21 1,4 16 0,0 9-1,1 4 1,-9-9-1,0-12 1,0-12 0,0-13-1,0-8 1,0-8-1,0-5 0,0-3 1,0-5 0,0 0-1,0-4 1,0-4-1,0 0 1,0 0-1,0 0 1</inkml:trace>
    </iact:actionData>
  </iact:action>
  <iact:action type="add" startTime="153761">
    <iact:property name="dataType"/>
    <iact:actionData xml:id="d54">
      <inkml:trace xmlns:inkml="http://www.w3.org/2003/InkML" xml:id="stk54" contextRef="#ctx0" brushRef="#br0">23353 7556 0,'0'0'8,"0"0"2,0 0 0,0 0 0,0 0-1,0 0 1,0 0 0,0 0-1,0 0 0,0 0 1,0 0 2,0 0-5,9 41 2,-1-29 1,4 9-1,5 8 1,4 4-1,-1 4 1,1 1-1,0-5 1,-5-4-1,-3-4 1,-1-5-1,-4-3 1,1-5-1,-5 1 0</inkml:trace>
    </iact:actionData>
  </iact:action>
  <iact:action type="add" startTime="157027">
    <iact:property name="dataType"/>
    <iact:actionData xml:id="d55">
      <inkml:trace xmlns:inkml="http://www.w3.org/2003/InkML" xml:id="stk55" contextRef="#ctx0" brushRef="#br0">22712 14238 0,'0'0'2,"0"0"1,0 0 6,0 0 0,0 0 0,0 0 0,0 0 1,0 0 0,0 0-1,-16-41 1,7 24-1,-3-4 1,-5 1 0,-3-1-1,-1 4 1,0 1-1,-4 3 1,1 1-1,-5-5 1,0 1-1,-4 3 1,-1 1 0,6 0-1,3 3 1,4 1 0,0 0-1,5-1 1,3 5-1,-7 0 0,3 4 2,-4 0-2,-3 4 0,-9 5 1,-5 7 0,1 1 0,4 3-1,0 1 1,4 0-1,0 0 1,0 3 0,-4 5-1,-9 13 0,5 7 1,-8 1 0,12 0-1,4 0 1,8-5-1,9-8 1,3-4 0,5 1-1,0-1 1,4-4-1,0 0 1,0 0 0,0 0-2,4 0 2,0 0-1,5 4 2,-5 0-2,8 4 1,5 0 0,3-4 0,1 1-1,0-5 1,-1-9-1,-3-3 1,4-1 0,-5-3-1,5-5 1,0 0-1,-5-3 1,5-1 0,-5 0 0,5-4-2,0 0 3,4-4-2,-1-5 1,9-3-1,9-9 1,3-8 0,5-4-1,0-8 1,-9 4 0,-8-1-1,-8-3 1,-4-1-1,-5 1 1,1-9 0,-5-3-1,1-5 1,-5 0-1,0 0 2,-4 4-2,0 8 1,-4 5-1,0 8 1,0 0-1,0-1 1,0 6 0,-4-1-1,0 4 1,0 4-1,-4 0 1,-5 1-1,-7-1 1,-9 0 0,-9 0-1,-15-8 1</inkml:trace>
    </iact:actionData>
  </iact:action>
  <iact:action type="add" startTime="168757">
    <iact:property name="dataType"/>
    <iact:actionData xml:id="d56">
      <inkml:trace xmlns:inkml="http://www.w3.org/2003/InkML" xml:id="stk56" contextRef="#ctx0" brushRef="#br0">23655 5303 0,'0'0'2,"0"0"1,0 0 6,0 0 0,0 0 0,0 0 1,0 0-1,0 0 1,0 0 0,29 83-1,-29 8 1,-12 75-1,-9 119 2,-4 101-2,-8 48 1,33-28-1,21-58 1,12-58 0,8-75-1,-3-66 1,-18-62 0,-3-42-1,-9-28 1,-8-21-1,0 4 1,-20-145-1,-18-108 1,1-94 0,0-5-1,16 29 1,5 20-1,7 55 1,1 41 0,4 54 0,4 37-1,0 33 0,0 21 1,0 29 0,0 20-1,0 13 0,0 0 1,21 125 0,24 111 0,30 128-1,3 5 1,-12-51 0,-8-65-1,-16-67 1,-13-62-1,-13-45 1,-3-29-1,-9-21 1,-4-17-1,-4-12 1,4 0 0,-33-103 0,-9-113-1,1-98 1,8-34-1,12 29 1,4 42 0,5 32-1,0 38 5,3 42-9,1 36 5,0 38 0,0 25-1,-1 21 1,5 16 0,4 16-1,0 13 1,-4 21-1,0 74 1,-13 141-1,-8 153 1,5 71-1,3-25 1,21-38 0,17-53-1,12-63 1,9-61-1,-5-67 1,-8-54-1,-9-37 1,-7-29 0,-9-28-1,-4-5 1,-21-104 0,-20-128-1,-9-145 1,5-28-1,20 49 1,12 29-1,9 20 1,13 9-1,-5 41 1,-4 59 0,-4 53-1,-5 45 1,1 34 0,0 25-1,4 20 1,4 21-1,0 0 0,-21 153 1,9 158 0,12 119 0,20 55-1,26-38 0,-1-83 1,1-62 0,-5-74-1,-8-66 1,-8-55 0,-4-40-1,-13-34 0,-4-25 1,-4-8-1,0 0 1,-45-261 0,7-58 0,-3-45-1,16 24 1,13 38-1,-1 33 1,9 41 0,4 38-1,0 45 1,4 29-1,1 29 1,-5 25 0,4 21-1,-4 20 1,0 13 0,0 8-1,0 0 0,0 124 1,-9 145 0,-3 186-1,4 80 1,12-18 0,21-53-1,8-92 0,16-69 1,-3-88 0,-1-87-1,-7-78 1,-13-54-1</inkml:trace>
    </iact:actionData>
  </iact:action>
  <iact:action type="add" startTime="174486">
    <iact:property name="dataType"/>
    <iact:actionData xml:id="d57">
      <inkml:trace xmlns:inkml="http://www.w3.org/2003/InkML" xml:id="stk57" contextRef="#ctx0" brushRef="#br0">21603 13886 0,'0'0'1,"0"0"4,0 0 5,0 0-1,4 58 1,13 25 0,12 49-1,12 34 1,9-5 0,0-20-1,-1-33 1,-16-34 0,-4-28-1,-8-13 1,0-12-1,-1-9 1,13-16 0,42-54-1,119-182 1,154-307-1,95-235 1,12-38 0,-21 17-1</inkml:trace>
    </iact:actionData>
  </iact:action>
  <iact:action type="add" startTime="177464">
    <iact:property name="dataType"/>
    <iact:actionData xml:id="d58">
      <inkml:trace xmlns:inkml="http://www.w3.org/2003/InkML" xml:id="stk58" contextRef="#ctx0" brushRef="#br0">18442 5117 0,'0'0'6,"0"0"4,0 0-1,0 0 1,0 0-1,0 0 1,0 0 0,0 0-1,0 0 1,0 0-1,0 0 1,0 0-1,0 0 1,0 0 0,46 0-1,3 4 1,18 0-1,20-8 1,4 0-1,0 4 1,0 0 0,8 0-1,9 0 1,3-4 0,9-4-1,-8 3 1,-5 1-1,5 0 1,12-4-1,5-9 1,-14-3-1,-15 3 1,-18 13-1,-7 4 1,8 4 0,8 0 0,12 0-1,1-8 1,-5 4 0,-12 0 0,-5 4 0,-7 5-1,-1-1 1,1 0 0,4 0-1,-1-8 1,5-4 0,4-4-1,-13 0 0,-12-1 1,-12 1 0,-5-4 0,-3-5-1</inkml:trace>
    </iact:actionData>
  </iact:action>
  <iact:action type="add" startTime="178248">
    <iact:property name="dataType"/>
    <iact:actionData xml:id="d59">
      <inkml:trace xmlns:inkml="http://www.w3.org/2003/InkML" xml:id="stk59" contextRef="#ctx0" brushRef="#br0">18715 5291 0,'0'0'6,"0"0"3,0 0 1,0 0 0,0 0-1,46-4 1,-9-5 0,9 1-1,3-4 1,1 3-1,0 1 1,-1 4-1,1 4 1,8 4-1,8 0 1,4-4 0,9 0-1,0-4 1,3 0-1,-3 4 1,8 4 0,4 4-1,4 5 0,-4-1 1,-8-3 0,-5-1-1,5 0 1,12 0 0,13 1-1,-1-1 1,-7 0-1,-22 1 1,-20-5-1,-12-4 1,-13 0 0,-8 0-1,-5 0 1,-3 0-1,-1 0 1,5-4 0,8-1-1</inkml:trace>
    </iact:actionData>
  </iact:action>
  <iact:action type="add" startTime="205639">
    <iact:property name="dataType"/>
    <iact:actionData xml:id="d60">
      <inkml:trace xmlns:inkml="http://www.w3.org/2003/InkML" xml:id="stk60" contextRef="#ctx0" brushRef="#br0">1417 14275 0,'0'0'2,"0"0"0,0 0 7,-41 54 1,16 4 0,8 50-1,9 41 1,8 29 0,8 4 1,1-12-3,7-17 1,-8-41 1,-8-46 0,9-37 0,-9-25-1</inkml:trace>
    </iact:actionData>
  </iact:action>
  <iact:action type="add" startTime="206028">
    <iact:property name="dataType"/>
    <iact:actionData xml:id="d61">
      <inkml:trace xmlns:inkml="http://www.w3.org/2003/InkML" xml:id="stk61" contextRef="#ctx0" brushRef="#br0">1980 14967 0,'0'0'6,"0"0"4,0 0-1,0 0 0,0 0 1,0 0-1</inkml:trace>
    </iact:actionData>
  </iact:action>
  <iact:action type="add" startTime="206236">
    <iact:property name="dataType"/>
    <iact:actionData xml:id="d62">
      <inkml:trace xmlns:inkml="http://www.w3.org/2003/InkML" xml:id="stk62" contextRef="#ctx0" brushRef="#br0">3420 14706 0,'0'0'7,"0"0"2,0 0 2,16 54-3,1-34 2</inkml:trace>
    </iact:actionData>
  </iact:action>
  <iact:action type="add" startTime="206427">
    <iact:property name="dataType"/>
    <iact:actionData xml:id="d63">
      <inkml:trace xmlns:inkml="http://www.w3.org/2003/InkML" xml:id="stk63" contextRef="#ctx0" brushRef="#br0">3618 13571 0,'0'0'7,"0"0"2,0 0 0,66 17 0,1 4 1,15 8 1,1 4-2,-4 4 0,-26 17 2,-19 12-2,-18 13 0,-24-1 1,0-7-1,-9-9 1,0-16 0,9-13 0,8-9-1,0-3 1,8 4-1,17 8 0,25 13 1,16 16 0,17 16-1,0 5 1,-34-4 0,-32-9-1,-17-3 1,-25 3-1,-8 0 0,0-8 1,0-16 0,0-13-1,16-8 1,1-13-1</inkml:trace>
    </iact:actionData>
  </iact:action>
  <iact:action type="add" startTime="207055">
    <iact:property name="dataType"/>
    <iact:actionData xml:id="d64">
      <inkml:trace xmlns:inkml="http://www.w3.org/2003/InkML" xml:id="stk64" contextRef="#ctx0" brushRef="#br0">1980 13650 0,'0'0'6</inkml:trace>
    </iact:actionData>
  </iact:action>
  <iact:action type="add" startTime="207129">
    <iact:property name="dataType"/>
    <iact:actionData xml:id="d65">
      <inkml:trace xmlns:inkml="http://www.w3.org/2003/InkML" xml:id="stk65" contextRef="#ctx0" brushRef="#br0">3411 13791 0,'0'0'9,"0"0"1,0 45 0,0 18-2</inkml:trace>
    </iact:actionData>
  </iact:action>
  <iact:action type="add" startTime="207304">
    <iact:property name="dataType"/>
    <iact:actionData xml:id="d66">
      <inkml:trace xmlns:inkml="http://www.w3.org/2003/InkML" xml:id="stk66" contextRef="#ctx0" brushRef="#br0">3411 15021 0,'0'0'6,"0"0"4,0 0-1,0 0 0,50-58 1</inkml:trace>
    </iact:actionData>
  </iact:action>
  <iact:action type="add" startTime="208331">
    <iact:property name="dataType"/>
    <iact:actionData xml:id="d67">
      <inkml:trace xmlns:inkml="http://www.w3.org/2003/InkML" xml:id="stk67" contextRef="#ctx0" brushRef="#br0">10540 15079 0,'0'0'7,"-17"95"2,17 12 1,17 42 0,16-4 0,8-25-1,-3-28 1,-9-35-1,-17-36 1,-4-29-1,5-25 1,3-58 0,13-67-1,0-11 1,4 32-1,0 42 1,-4 33 0,0 24-1,0 18 1,9 7-1,7 5 1,9 8-1,8 4 1,0 4 0,-8 9-1,-21 8 0,-12 16 1,-21 17 0,-21 25 0,-4 20-1,0-11 1,5-30-1,11-17 1,13-12-1,13-8 2,16-12-2,21-18 1,53-32-1,55-75 1,20-82-1</inkml:trace>
    </iact:actionData>
  </iact:action>
  <iact:action type="add" startTime="208791">
    <iact:property name="dataType"/>
    <iact:actionData xml:id="d68">
      <inkml:trace xmlns:inkml="http://www.w3.org/2003/InkML" xml:id="stk68" contextRef="#ctx0" brushRef="#br0">12220 14192 0,'0'0'8,"0"0"2,0 0-1,0 0 1,0 0-1,25 67 1,-1-9 0,-3 25-1,-21 16 1,-21 17 0,-28 16 0,-13-16-1,16-37 1,13-25-1,21-21 1,12-8 0,12 8-1,25 21 0,21 20 1,4 5 0,-4-5-1,-12-12 1,-13-4 0,-12-4-1,-13-4 1,-16 0-1,-13-1 1</inkml:trace>
    </iact:actionData>
  </iact:action>
  <iact:action type="add" startTime="209156">
    <iact:property name="dataType"/>
    <iact:actionData xml:id="d69">
      <inkml:trace xmlns:inkml="http://www.w3.org/2003/InkML" xml:id="stk69" contextRef="#ctx0" brushRef="#br0">13068 15074 0,'0'0'7,"12"58"3,5 4 0,12 17-1,8-17 0,0-29 1</inkml:trace>
    </iact:actionData>
  </iact:action>
  <iact:action type="add" startTime="209423">
    <iact:property name="dataType"/>
    <iact:actionData xml:id="d70">
      <inkml:trace xmlns:inkml="http://www.w3.org/2003/InkML" xml:id="stk70" contextRef="#ctx0" brushRef="#br0">13602 14188 0,'0'0'5,"0"0"8,0 0-6,0 0 2,0 0 1,8 54-1,4 21 1,5 45-1,-1 37 1,-7 0 1,-5-20-2,0-21 0,0-17 0,0-20 1,5-21 0,-9-12-1,4-13 1,0-9 0,0-3-1,4 0 0,0 0 1,1-5 0,-1 1-1,0-5 1,1 1-1,-1-5 1,-4 0 0,4 0-1,-4 1 1,5-5-1,-1 4 1,0 0 0,9 1-1,8-1 1,16-4-1,25-8 1,21-13 0,12-7-1,-12-1 1,-21 0 0,-16 8-1,-13 5 1</inkml:trace>
    </iact:actionData>
  </iact:action>
  <iact:action type="add" startTime="209967">
    <iact:property name="dataType"/>
    <iact:actionData xml:id="d71">
      <inkml:trace xmlns:inkml="http://www.w3.org/2003/InkML" xml:id="stk71" contextRef="#ctx0" brushRef="#br0">13689 14139 0,'0'0'7,"0"0"2,0 0 0,0 0 1,0 0-1,0 0 0,91 37 1,0-25 0,24-3-1,1-14 1,-16-3 0,-18 0-1,-28 0 1,-13-1 0,-3 1-1,-5-4 1</inkml:trace>
    </iact:actionData>
  </iact:action>
  <iact:action type="add" startTime="210423">
    <iact:property name="dataType"/>
    <iact:actionData xml:id="d72">
      <inkml:trace xmlns:inkml="http://www.w3.org/2003/InkML" xml:id="stk72" contextRef="#ctx0" brushRef="#br0">15273 13911 0,'0'0'6,"-41"74"4,-13 38-2,-16 58 2,8 20 0,12-20-1,17-41 1,16-51-1,17-32 1,13-13 0,16-8-1,24-5 1,34-3-1,29-21 1,37-21 0,29-33 0,-8-25-2</inkml:trace>
    </iact:actionData>
  </iact:action>
  <iact:action type="add" startTime="210679">
    <iact:property name="dataType"/>
    <iact:actionData xml:id="d73">
      <inkml:trace xmlns:inkml="http://www.w3.org/2003/InkML" xml:id="stk73" contextRef="#ctx0" brushRef="#br0">15422 13911 0,'-25'54'8,"-16"53"2,-29 105-1,-9 86 2,0-8-2,-3-71 0</inkml:trace>
    </iact:actionData>
  </iact:action>
  <iact:action type="add" startTime="211156">
    <iact:property name="dataType"/>
    <iact:actionData xml:id="d74">
      <inkml:trace xmlns:inkml="http://www.w3.org/2003/InkML" xml:id="stk74" contextRef="#ctx0" brushRef="#br0">11868 15712 0,'0'0'5,"0"0"5,0 0-1,0 0 0,0 0 1,0 0-1,0 0 1,0 0-1,58-8 1,-41-5 0,-5-3 0,-8 3-1,-4 13 1,0 0 0,0 0-1,0 0 1,0 0-1,0 0 1,0 0-1,0 0 1,-87 25 0,87-25-1,0-8 1,0 8-1</inkml:trace>
    </iact:actionData>
  </iact:action>
  <iact:action type="add" startTime="211584">
    <iact:property name="dataType"/>
    <iact:actionData xml:id="d75">
      <inkml:trace xmlns:inkml="http://www.w3.org/2003/InkML" xml:id="stk75" contextRef="#ctx0" brushRef="#br0">11806 14342 0,'0'0'6,"0"0"4,0 0-1,0 0 1,0 0-1,95-29 1,21-17 0,4-8-1,-17 9 2,-28 16-2,-25 12 1,-13 13-2,-8 12 3,4 9-2,-17 12 1,-3 20 0,-13 26-1,-29 49 1,-37 42-1,-25-5 1,-9-28 0,13-42-1,21-29 1,21-16 0,8-18-1,16-7 1,8-13 0,9-3-1,8-1 1,5 0-1,16 0 2,24 4-2,26 1 0,20-5 0,17-4 1,3-4 0,1 8-1,-8 4 1,-13 9-1,-16 3 1,-17 5 0,-17 0-2,-12 8 3,-8 13-2,-17 7 1,-16 10-1,-25 15 1,-37 17-1,-26 5 0,-11-5 2,8-20-2,12-42 0,4-42 1</inkml:trace>
    </iact:actionData>
  </iact:action>
  <iact:action type="add" startTime="212874">
    <iact:property name="dataType"/>
    <iact:actionData xml:id="d76">
      <inkml:trace xmlns:inkml="http://www.w3.org/2003/InkML" xml:id="stk76" contextRef="#ctx0" brushRef="#br0">13933 14731 0,'0'0'7,"0"0"2,0 0 1,0 0 0,0 0-1,0 0 1,0 0 0,41-9-1,46-11 1,16-5 0,-12 4-1,-20 5 1,-22 3 0,-7 1-1,-1-1 1</inkml:trace>
    </iact:actionData>
  </iact:action>
  <iact:action type="add" startTime="213415">
    <iact:property name="dataType"/>
    <iact:actionData xml:id="d77">
      <inkml:trace xmlns:inkml="http://www.w3.org/2003/InkML" xml:id="stk77" contextRef="#ctx0" brushRef="#br0">12729 15232 0,'0'0'7,"0"0"2,0 0 1,0 0-1,0 0 1,0 0-1,0 0 1,0 0-1,66 16 1,-29-3-1,0-1 1,-4 1 0,-4-1-1,-8 0 1,0 1-1,-5-1 1,-3 5 0,-5 3-1,-4 9 1,-12 13-1,-17 16 1,-29 25-1,-24 24 2,-22 13-3,-7 9 2,3-9 0,17-25 0,13-20-1,16-26 1,13-20-1,16-25 1,8-16-1</inkml:trace>
    </iact:actionData>
  </iact:action>
  <iact:action type="add" startTime="215717">
    <iact:property name="dataType"/>
    <iact:actionData xml:id="d78">
      <inkml:trace xmlns:inkml="http://www.w3.org/2003/InkML" xml:id="stk78" contextRef="#ctx0" brushRef="#br0">11223 16118 0,'0'0'6,"0"0"4,0 0 0,0 0-1,-46 20 1,42 9-1,4 21 1,0 33-1,8 62 1,1 41 0,3 67-1,-4 16 1,-4-12-1,-4 3 1,-4-32-1,0-42 1,4-37 0,4-45-1,0-34 0,1-24 2,-5-17-2,0-13 0,0-11 1,0-5-1,0 0 1,20-249-1</inkml:trace>
    </iact:actionData>
  </iact:action>
  <iact:action type="add" startTime="216097">
    <iact:property name="dataType"/>
    <iact:actionData xml:id="d79">
      <inkml:trace xmlns:inkml="http://www.w3.org/2003/InkML" xml:id="stk79" contextRef="#ctx0" brushRef="#br0">11347 15869 0,'0'0'8,"0"0"1,0 0 1,0 0 0,0 0-1,0 0 1,0 0-1,0 0 1,0 0 0,-13 58-1,1 4 0,-21 71 1,-17 74 1,-20 25-3,0 4 2,12-42 0,16-45-1,17-53 1,17-47 0,8-40-1,0-9 0,0 0 1</inkml:trace>
    </iact:actionData>
  </iact:action>
  <iact:action type="add" startTime="216394">
    <iact:property name="dataType"/>
    <iact:actionData xml:id="d80">
      <inkml:trace xmlns:inkml="http://www.w3.org/2003/InkML" xml:id="stk80" contextRef="#ctx0" brushRef="#br0">11756 15488 0,'0'0'8,"-37"67"1,12 3 1,9 21 0,7 0-1,5-12 1,4-13 0,0-12-1,0-9 1,0-11 0,0-10-1,0-3 1,0-4-1,0-5 1,0 1-1,0 7 1,0 18 0,4 28-1,1 41 0,3 26 1,4-1 0,5-36-1,4-55 1</inkml:trace>
    </iact:actionData>
  </iact:action>
  <iact:action type="add" startTime="218282">
    <iact:property name="dataType"/>
    <iact:actionData xml:id="d81">
      <inkml:trace xmlns:inkml="http://www.w3.org/2003/InkML" xml:id="stk81" contextRef="#ctx0" brushRef="#br0">12836 16329 0,'0'0'7,"0"0"5,0 0-5,0 0 3,4 54-1,13 8 1,16 62-1,21 75 1,4 57 0,0 30 0,-13 16-1,-8-16 1,-12-21-1,-8-50 1,-5-45 0,-4-46-1,-3-37 0,-1-37 1,0-21 0,-4-29-1,0-29 1</inkml:trace>
    </iact:actionData>
  </iact:action>
  <iact:action type="add" startTime="218618">
    <iact:property name="dataType"/>
    <iact:actionData xml:id="d82">
      <inkml:trace xmlns:inkml="http://www.w3.org/2003/InkML" xml:id="stk82" contextRef="#ctx0" brushRef="#br0">12936 15985 0,'-34'62'6,"-15"34"3,-22 69 1,-3 34 0,12 12-1,8 0 1,9-37-1,7-29 0,5-29 1,8-33 0,13-38-1,12-28 0,0-17 1,17-99-1</inkml:trace>
    </iact:actionData>
  </iact:action>
  <iact:action type="add" startTime="218844">
    <iact:property name="dataType"/>
    <iact:actionData xml:id="d83">
      <inkml:trace xmlns:inkml="http://www.w3.org/2003/InkML" xml:id="stk83" contextRef="#ctx0" brushRef="#br0">13076 16010 0,'0'0'8,"0"0"2,0 0 0,71 99-1,44 34 1,55 62 0,4-1 0,-21-20 0,-50-54-2,-24-54 2</inkml:trace>
    </iact:actionData>
  </iact:action>
  <iact:action type="add" startTime="220936">
    <iact:property name="dataType"/>
    <iact:actionData xml:id="d84">
      <inkml:trace xmlns:inkml="http://www.w3.org/2003/InkML" xml:id="stk84" contextRef="#ctx0" brushRef="#br0">15174 15936 0,'0'0'8,"0"0"3,0 0-4,0 0 2,0 0 2,0 0-2,0 0 0,0 0 1,0 0 0,25 87-1,-9 37 1,9 74-1,8 55 2,-4 24-2,0-7 0,-4-22 1,-9-16 0,-3-25-1,-5-33 1,-4-42-1,-4-41 1,0-33 0,0-29-1,-4-25 0,4-4 1,-25-132 0,-16-129-1,0-128 0,24-4 2,25 49-2,17 21 0,12 54 1,-4 66-1,-8 50 1,-12 66 0,-9 45 0,-4 22-1,0 16 0,0 4 1,0 0 0,0 0-1,-46 149 1,9-9-1,-8 22 1,-1-9 0,5-12-1,8-21 0,4-25 1,8-25 0,8-28 0,1-30-1,4-20 1,0-29 0,-1-50-1</inkml:trace>
    </iact:actionData>
  </iact:action>
  <iact:action type="add" startTime="221509">
    <iact:property name="dataType"/>
    <iact:actionData xml:id="d85">
      <inkml:trace xmlns:inkml="http://www.w3.org/2003/InkML" xml:id="stk85" contextRef="#ctx0" brushRef="#br0">15343 15691 0,'0'0'9,"0"0"1,0 0-1,0 0 1,50 62 0,8 0-1,33 34 1,25 28 0,0 0 0,-25-33 0,-17-20-1,-24-30 1,-25-33-1,-13-24 0</inkml:trace>
    </iact:actionData>
  </iact:action>
  <iact:action type="add" startTime="226944">
    <iact:property name="dataType"/>
    <iact:actionData xml:id="d86">
      <inkml:trace xmlns:inkml="http://www.w3.org/2003/InkML" xml:id="stk86" contextRef="#ctx0" brushRef="#br0">16216 14482 0,'0'0'1,"0"0"2,0 0 12,0 0-11,100 0 5,7 0 1,42-12 0,25-9 1,4-4-3,-21 5 1,-24 3 1,-26 1-1,-28-5 1</inkml:trace>
    </iact:actionData>
  </iact:action>
  <iact:action type="add" startTime="227179">
    <iact:property name="dataType"/>
    <iact:actionData xml:id="d87">
      <inkml:trace xmlns:inkml="http://www.w3.org/2003/InkML" xml:id="stk87" contextRef="#ctx0" brushRef="#br0">16920 13588 0,'0'0'6,"0"0"4,-71 83 0,30 12 0,8 62-1,12 92 2,9 82-3,8 29 2,0-8 0,-5-74-1,9-80 0</inkml:trace>
    </iact:actionData>
  </iact:action>
  <iact:action type="add" startTime="232658">
    <iact:property name="dataType"/>
    <iact:actionData xml:id="d88">
      <inkml:trace xmlns:inkml="http://www.w3.org/2003/InkML" xml:id="stk88" contextRef="#ctx0" brushRef="#br0">17714 17960 0,'0'0'2,"0"0"1,0 0 5,0 0 2,0 0 0,0 0 0,0 0-1,0 0 0,-62 25 1,4-13-1,-33 5 1,-54 4-1,-20 16 2,-13 17-2,4 16 0,13-4 1,16-8 0,29-8 0,29-17-1,34-12 1,19-9-1,14-3 1,7-5-1,9-4 1,-4-4-1,8-1 1</inkml:trace>
    </iact:actionData>
  </iact:action>
  <iact:action type="add" startTime="233086">
    <iact:property name="dataType"/>
    <iact:actionData xml:id="d89">
      <inkml:trace xmlns:inkml="http://www.w3.org/2003/InkML" xml:id="stk89" contextRef="#ctx0" brushRef="#br0">16361 17724 0,'0'0'7,"0"0"1,-20 46 2,11-26 0,-3 1-1,-1 0 1,1 0-1,-4 7 1,-9 10-1,-8 11 1,-17 9 0,-12 9 0,-4 3-1,-5 5 1,9-9-1,13-12 1,11-13-1,14-16 1,7-4 0,5-9-1,7-4 0,5 1 1,5-1 0,11 13-1,30 12 1,41 20-1,53 18 1,30-1 0,4-24-1,-30-38 0,-24-45 1,-8-63 0</inkml:trace>
    </iact:actionData>
  </iact:action>
  <iact:action type="add" startTime="235236">
    <iact:property name="dataType"/>
    <iact:actionData xml:id="d90">
      <inkml:trace xmlns:inkml="http://www.w3.org/2003/InkML" xml:id="stk90" contextRef="#ctx0" brushRef="#br0">15931 14963 0,'0'0'7,"-37"33"2,-1-13 1,5-3-1,-8 0 1,-4-1-1,-18 1 2,-28-5-2,-24-4 1,-30-12-1,-25-12 1,1-9-1,-1 4 1,29 0-1,30 9 1,32-9 0,25-12 0,17-29-1,20-29 1,30-50-1,41-66 1,61-50 0,67-28 0,-8 36-1,4 47 0,-12 32 1,-22 58-1,-11 50 1,-17 45 0,8 50-1,25 59 1,0 81-1,-21 68 1,-70-1-1,-66 21 1,-67 20 0,-78 21-1,-41-20 1,-9-67-1,25-53 1,37-63 0,46-82-1,25-55 1,12-74-1</inkml:trace>
    </iact:actionData>
  </iact:action>
  <iact:action type="add" startTime="237135">
    <iact:property name="dataType"/>
    <iact:actionData xml:id="d91">
      <inkml:trace xmlns:inkml="http://www.w3.org/2003/InkML" xml:id="stk91" contextRef="#ctx0" brushRef="#br0">10159 16329 0,'0'0'7,"0"0"2,0 0 1,0 0 0,42 25-1,20-21 1,33 0-1,25-8 1,16-13 0,-16-8-1,-16 1 1,-17 7-1,4 0 1,4 1 0,17-1 0,4 1-1,-9-1 1,-16 5-1,-4-1 1,-4 5 0,8 4-1,12 8 1,9 0-1,-5 0 1,1 1 0,0-1-1,7-4 1,14 0-1,-1 0 1,-16 0 0,-13 0-1,-25 0 2,5 0-3,4 0 2,8-4 0,8-9-1,0 1 1,-24-5-1,-9 5 1,-16-1 0,-13 5-1,-8 0 1,-8 4-1,-1-1 1,1 1 0,0-4-1,4-4 1,8-5 0,8-8-2,9-4 3,3 0-1,1 4-1,0 5 0,-4 3 1,-5 5 0,5 3-1,4-3 1,8 0-1,0-5 1,0 0-1,0 1 1,-4 4-1,0 3 1,0 1 0,0-4-1,4-1 1,4-3-1,-4-5 1,-4 0 0,0 0-1,-9 9 1,-3 0-1,-5 3 1,1 5 0,-1 0-1,9 4 1,8-4-1,12 0 1,4-5-1,1-3 1,-9 0-1,-12 3 1,-9 1 0,-3 0 0,-9 0-1,0-1 1,0 1-1,0 4 1,0-4-1,-4 3 1,0 1 0,-4 0-1,-4 0 1,-5 0 0,1 0-1,-5 0 0,-4 4 0,-3 0 1,-1 0 0,0 0-1,0 0 1,-4 0-1,0 0 1,-4-5 0,0 1-1,-9 0 1,-12-4 0,-24-9-1,-30 1 1,-33-1-1,-12 9 1,0 8-1,-4 8 1,-4 9 0,-9 3-1,0 5 0,5 4 1,7 0 0,5 4-1,-4 5 1,0-5-1,4 0 1,0-8 0,4 0-1,0-1 2,-5 1-1,10-4-1,3 4 0,0 4 1,9 0-1,12-9 1,0-3-1,8-9 1,0-4-1,-4 5 0,-4 7 1,0 1 0,9-5-1,-1-3 0,4-9 2,-20 0-3,-9 0 1,-8 4 1,-3 8 0,-1 5-1,0-1 1,-9 5-1,-3 4 1,4 0 0,12 4-1,25-5 1,8 1-1,13-4 1,12 0-1,12-5 1,13-3 0,12-5-1,5-4 1,12 0-1,-5-4 1,5 0-1,4 0 1,4 0-1,5 0 1,-1 0 0,-8 0-1,91-8 1,17 0-1,36-9 1,30-16 0,12-8-1,-8-1 1,-4 5-1,-13 4 1,-16 0 0,0 4-1,4 0 1,-4 8-1,-5 0 1,1 1-1,-4-5 1,-1-4-1,5 4 1,0 0 0,3 4-1,1 1 1,8-1-1,13 0 1,20-4 0,13 1-1,-1-1 1,1 0 0,-9-4-1,-12 0 0,-13 0 1,-20 4 0,-41 4-1,-30 5 1,-24 3-1,-13 5 1,-4 0-1,-4 4 1,-12 0 0,-1-1-1,-3 5 1,-5 0-1,0 0 1,0 0-1,-8 0 1,0 0 0,0 0-1,-8 0 1,8 0-1,-103 13 1,-50 8-1,-75 16 1,-37 8 0,-8 9-1,0 4 1,12 0 0,5 0-1,-5 0 1,13 4-1,4-4 1,4 4-1,17-4 0,3 0 1,5-4 0,25-13 0,16-12-1,25-12 1,13-17-1,-13-25 0</inkml:trace>
    </iact:actionData>
  </iact:action>
  <iact:action type="add" startTime="250250">
    <iact:property name="dataType"/>
    <iact:actionData xml:id="d92">
      <inkml:trace xmlns:inkml="http://www.w3.org/2003/InkML" xml:id="stk92" contextRef="#ctx0" brushRef="#br0">17520 15468 0,'-58'33'2,"-25"12"1,-37 22 5,-37-5 3,-9-17-1,-3-20-1,7-29 1,5-17-1,16-20 1,13-30 0,12-28-1,34-25 1,28-42-1,33-28 0,50-63 1,50-58 0,49-3-1,33 19 1,9 51 0,0 41 0,-9 41-1,-16 46 1,0 46-1,-9 32 1,5 34-1,24 41 1,21 58-1,1 63 1,-43 53-1,-69 4 1,-71-13-1,-83 67 1,-127 62 0,-121 25-1,-58-29 1,46-99 0,78-96-1,91-103 0,42-91 1,25-108-1</inkml:trace>
    </iact:actionData>
  </iact:action>
  <iact:action type="add" startTime="253973">
    <iact:property name="dataType"/>
    <iact:actionData xml:id="d93">
      <inkml:trace xmlns:inkml="http://www.w3.org/2003/InkML" xml:id="stk93" contextRef="#ctx0" brushRef="#br0">11901 14876 0,'0'0'3,"0"0"0,0 0 6,0 0-1,0 0 2,0 0-1,-66-21 1,4-4-1,-25-16 1,-16-5 0,-22 1 0,-23 11-1,-14 18 1,-7 16-1,-26 33 1,-16 37-1,4 42 1,21 41-1,45 38 1,50 28-1,38 5 1,32-17 0,21-29-1,37-25 1,42-20-1,32-38 1,26-41 0,4-42-1,28-45 1,34-54 0,16-62-1,-8-58 0,-53-33 1,-30 0 0,-29 12-1,-49 37 2,-38 42-2,-33 29 0,-32 21 0,-51 20 1,-32 42 0,-9 37-1,-54 37 1,-12 46-1</inkml:trace>
    </iact:actionData>
  </iact:action>
  <iact:action type="add" startTime="255597">
    <iact:property name="dataType"/>
    <iact:actionData xml:id="d94">
      <inkml:trace xmlns:inkml="http://www.w3.org/2003/InkML" xml:id="stk94" contextRef="#ctx0" brushRef="#br0">9874 16151 0,'0'0'8,"0"-46"2,12-41 0,38-82 0,62-80 0,49-41-1,29 9 1,30 20-1,3 33 1,34 17 0,3 25 0,-20 37-1,8 37 1,-24 50 0,-17 45 0,29 55-1,20 65 1,-16 59 1,-54 28-3,-70 0 2,-54-3-1,-58-5 1,-70 46 0,-79 61 0,-132 43-1,-87-9 1,4-67 0,4-65-1,46-75 1,53-87 0,46-96-1,13-131 1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36">
    <iact:property name="dataType"/>
    <iact:actionData xml:id="d0">
      <inkml:trace xmlns:inkml="http://www.w3.org/2003/InkML" xml:id="stk0" contextRef="#ctx0" brushRef="#br0">6572 5034 0,'0'0'4,"0"0"-4,54 4 11,16 0-1,50-4-3,62-8 3,54-8 0,46-9-1,-9 0 1,12 0 0,-4 0-1,-20 5 1</inkml:trace>
    </iact:actionData>
  </iact:action>
  <iact:action type="add" startTime="3607">
    <iact:property name="dataType"/>
    <iact:actionData xml:id="d1">
      <inkml:trace xmlns:inkml="http://www.w3.org/2003/InkML" xml:id="stk1" contextRef="#ctx0" brushRef="#br0">6564 6044 0,'0'0'6,"0"0"3,83-12 1,28 0-1,67-9 2,54 4-1,25 9-1,-5 4 0,21 20 1,-8 9 1,4 8-3,-17 1 1</inkml:trace>
    </iact:actionData>
  </iact:action>
  <iact:action type="add" startTime="4070">
    <iact:property name="dataType"/>
    <iact:actionData xml:id="d2">
      <inkml:trace xmlns:inkml="http://www.w3.org/2003/InkML" xml:id="stk2" contextRef="#ctx0" brushRef="#br0">6779 7216 0,'0'0'11,"66"0"-5,58-4 4,125-8-2,98-9 3,38-8-2,0 0 1,4-17-1,45-28 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42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369">
    <iact:property name="dataType"/>
    <iact:actionData xml:id="d0">
      <inkml:trace xmlns:inkml="http://www.w3.org/2003/InkML" xml:id="stk0" contextRef="#ctx0" brushRef="#br0">8368 12160 0,'0'0'3,"0"0"-3,0 0 9,0 0 1,0 0 0,0 0-1,83-25 1,12 8 0,33 1 0,9 3 0,3 9-1,13 0 1,13 0-1,-5 0 1,-4 0-1,5-1 1,16 1-1,0 0 1,-5-4 0,5 4-1,0 0 1,-4 4 0,-13 8-1,-3 8 1,7 1 0,0 4-1,1-1 1,-13 9 0,8 0 0,5-8-1,8-9 0,-5-7 1,5-10 0,4-3-1,12-4 1,21-9-1,0 0 1,-16 5 0,8-1-1,-1 1 1,1 3-1,-4 1 1,7-5 0,-3 1-1,0-1 1,29-4-1,-9 1 1,-8-1 0,9 0-1,-9 9 1,-13 4-1,1 3 1,-4 1 0,-9 0 0,25 4-1,0-4 0,9 0 1,12-4-1,8-5 2,16-16-2,18-20 1</inkml:trace>
    </iact:actionData>
  </iact:action>
  <iact:action type="add" startTime="11944">
    <iact:property name="dataType"/>
    <iact:actionData xml:id="d1">
      <inkml:trace xmlns:inkml="http://www.w3.org/2003/InkML" xml:id="stk1" contextRef="#ctx0" brushRef="#br0">15583 5966 0,'0'0'8,"0"0"1,-53 4-1,-9 4 2,-34 0-1,-7-8 1,0-8 0,3-4 0,1-9-1,0-12 1,-1-17 0,1-16-1,8-13 1,8-12 0,17-4-1,21 4 1,28-4-1,29-21 1,38-37-1,37-30 1,16 18 0,17 20-1,17 12 1,12 22-1,8 20 1,0 24-1,-8 26 1,4 33-1,0 24 1,9 34 0,-9 33-1,-8 24 1,-25 17-1,-33 30 1,-46 3-1,-45 0 1,-33 17 0,-38 17-1,-53 3 1,-29-24-1,-17-37 1,-4-42-1,8-33 1,9-21 0,20-12-1,25-13 0</inkml:trace>
    </iact:actionData>
  </iact:action>
  <iact:action type="add" startTime="16428">
    <iact:property name="dataType"/>
    <iact:actionData xml:id="d2">
      <inkml:trace xmlns:inkml="http://www.w3.org/2003/InkML" xml:id="stk2" contextRef="#ctx0" brushRef="#br0">14127 7734 0,'0'0'2,"0"0"0,0 0 7,0 0 1,25 87-1,25 8 1,36 29 0,22 4 0,-13-32-1,-16-30 1,-5-25-1,1-24 1,16-30-1,45-40 2,63-72-3,33-65 2,16-38 0,-12-8-1,-42 13 1,-28 7-1</inkml:trace>
    </iact:actionData>
  </iact:action>
  <iact:action type="add" startTime="17454">
    <iact:property name="dataType"/>
    <iact:actionData xml:id="d3">
      <inkml:trace xmlns:inkml="http://www.w3.org/2003/InkML" xml:id="stk3" contextRef="#ctx0" brushRef="#br0">11343 10160 0,'0'0'8,"0"0"0,0 0 2,0 0-1,82 58 1,1 0-1,21 16 2,-13-7-3,-21-5 3,-8-9-2,-8-11 1,0-13 0,16-17-1,29-32 0,67-63 1,111-128 0,104-166-1,61-145 1,9-107-1</inkml:trace>
    </iact:actionData>
  </iact:action>
  <iact:action type="add" startTime="26760">
    <iact:property name="dataType"/>
    <iact:actionData xml:id="d4">
      <inkml:trace xmlns:inkml="http://www.w3.org/2003/InkML" xml:id="stk4" contextRef="#ctx0" brushRef="#br0">12154 12710 0,'4'-49'3,"25"-51"-2,33-70 8,33-28 2,8 16-2,-16 41 0,-8 33 1,20 13-1,25 16 1,13 25-1,8 25 1,-5 29-1,17 25 2,21 21-2,-8 16 0,-33 12 1,-63 18 0,-45 19-1,-58 38 0,-91 75 1,-141 53 0,-57-28-1,16-55 1,25-57 0,66-54 1,45-50-2,50-41 1,25-67-1,29-119 1,37-187-1</inkml:trace>
    </iact:actionData>
  </iact:action>
  <iact:action type="add" startTime="30613">
    <iact:property name="dataType"/>
    <iact:actionData xml:id="d5">
      <inkml:trace xmlns:inkml="http://www.w3.org/2003/InkML" xml:id="stk5" contextRef="#ctx0" brushRef="#br0">14384 10338 0,'0'0'3,"0"0"-3,0 0 11,0 0-3,91 0 2,12 4-1,58 0 1,46 9 1,29-1-2,-4-4 0,-9-12 1,-24-17-1</inkml:trace>
    </iact:actionData>
  </iact:action>
  <iact:action type="add" startTime="32569">
    <iact:property name="dataType"/>
    <iact:actionData xml:id="d6">
      <inkml:trace xmlns:inkml="http://www.w3.org/2003/InkML" xml:id="stk6" contextRef="#ctx0" brushRef="#br0">17276 11903 0,'0'0'5,"0"0"7,0 0-5,0 0 3,0 0 0,-33-46 0,-1 5-1,-15-25 0,-9-21 1,-4-8-1,-4 3 2,4 14-2,4 16 1,12 12-1,17 17 0,21 4 2,12-4-2,25-13 0,25-28 1,66-34 0,41-8 0,29 17-1,-8 24 0,-8 30 1,-29 32 0,-4 26-1,-9 24 1,-12 33 0,-21 26-1,-28 7 2,-30-4-3,-33-3 2,-37 7 0,-70 21-1,-58 9 1,-42-21-1,-3-42 1,28-33-1,37-37 0,13-41 2,21-42-2,32-41 1</inkml:trace>
    </iact:actionData>
  </iact:action>
  <iact:action type="add" startTime="36097">
    <iact:property name="dataType"/>
    <iact:actionData xml:id="d7">
      <inkml:trace xmlns:inkml="http://www.w3.org/2003/InkML" xml:id="stk7" contextRef="#ctx0" brushRef="#br0">18819 13306 0,'0'0'3,"0"0"-2,0 0 9,0 0-1,0 0 0,-79 25 1,9-12 0,-42-1-1,-45 1 0,-29-1 2,-17 5-2,9-5 0,28 0 1,21 5 0,25 0-1,29-5 0,25-4 1,25-8 0,3-4-1,14-4 0,7-5 1</inkml:trace>
    </iact:actionData>
  </iact:action>
  <iact:action type="add" startTime="36407">
    <iact:property name="dataType"/>
    <iact:actionData xml:id="d8">
      <inkml:trace xmlns:inkml="http://www.w3.org/2003/InkML" xml:id="stk8" contextRef="#ctx0" brushRef="#br0">18128 12652 0,'0'0'8,"0"0"1,-83 58 0,9 0 1,-21 29-1,-13 17 2,-24 16-2,-9-4 1,8-9-1,22-20 1,36-25-1,26-20 1,20-17 0,16-5-1,13-3 1,17 8-1,37 20 1,53 13-1,67 0 1,25-21-1,-9-45 1,13-54-1</inkml:trace>
    </iact:actionData>
  </iact:action>
  <iact:action type="add" startTime="39277">
    <iact:property name="dataType"/>
    <iact:actionData xml:id="d9">
      <inkml:trace xmlns:inkml="http://www.w3.org/2003/InkML" xml:id="stk9" contextRef="#ctx0" brushRef="#br0">16804 11853 0,'0'0'7,"0"0"2,0 0 0,0 0 1,0 0 0,0 0 0,0 0-1,0 0 1,-50-4 0,30-4-1,-18-5 1,-7-3-1,-5-5 1,1 0-1,-1 1 1,0-1-1,1 0 1,-1 5 0,-12-5 0,-21-4-1,-8 0 1,-4-4-1,8 5 1,13 3 0,16 4-1,8 1 1,9 3-1,-5 1 1,5 4 0,-5 3-1,-3 5 1,-9 5-1,-4 3 1,-5 4-1,5 5 1,4 8 0,5 8-1,-5 21 1,0 20-1,0 17 1,4 4 0,9-3-1,12-10 1,4-3 0,8 0-1,8-1 1,9 1-1,8 4 1,5 4 0,3-4-1,9 4 1,8-5-1,16 5 1,22 13-1,11-5 1,1-8 0,-5-13-1,-12-20 1,0-8-1,5-9 1,3-8 0,13-8-1,8-13 1,-4-8 0,16-12-1,5-9 1,-1-12-1,-3-9 1,-1-7-1,-16-1 1,-4 0-1,-5-8 1,1-4 0,4-16-1,-1-18 0,-7-11 1,-17-5 0,-17 8 0,-16 13-1,-13 13 1,-8 3-1,-12 1 1,-8-13 0,-22-13-1,-28-3 1,-33 3-1,-17 13 2,0 17-3,13 8 3,12 8-3,8-12 2,9-13 0</inkml:trace>
    </iact:actionData>
  </iact:action>
  <iact:action type="add" startTime="46085">
    <iact:property name="dataType"/>
    <iact:actionData xml:id="d10">
      <inkml:trace xmlns:inkml="http://www.w3.org/2003/InkML" xml:id="stk10" contextRef="#ctx0" brushRef="#br0">14239 16134 0,'0'0'5,"0"0"-5,0 0 9,0 0-1,0 0 2,0 0-1,0 0 1,0 0 0,25-45-1,-21-5 1,0-37-1,-8-33 1,-5-8 0,-11 3 0,-5 30 0,-4 33-1,0 33 1,-4 21-1,-17 33 1,-41 53 0,-20 71 0,3 50-1,34-21 0,28-33 1,29-46-1,26-24 0,24-13 1,21-8 0,16-21-1,-8-25 1,4-20 0,13-29-1,4-34 1,-13-20-1,-25 8 1,-16 16-1,-12 22 1,-5 16-1,-3 16 1,-1 9 0,4 8-1,17 12 1,25 25-1,25 38 1,8 12-1,-5 0 1,-7-8-1</inkml:trace>
    </iact:actionData>
  </iact:action>
  <iact:action type="add" startTime="46655">
    <iact:property name="dataType"/>
    <iact:actionData xml:id="d11">
      <inkml:trace xmlns:inkml="http://www.w3.org/2003/InkML" xml:id="stk11" contextRef="#ctx0" brushRef="#br0">15952 15538 0,'0'0'7,"0"0"2,-58-21 1,8 5-1,-12-1 1,-17 5-1,-20 16 1,-25 21 1,-25 29-2,13 33 0,32 16 0,46 1 1,33-9-1,25-16 1,25-13-1,29-12 1,16-21-1,9-21 1,-1-20-1,1-21 1,-9-21 0,-12-12-1,-8-8 1,-9-1-1,-3 5 1,-18 16 0,1 13-1,-9 12 1,-3 9-1,-5 12 0,4 8 1,13 21 0,24 41-1,34 62 1,16 17-1,-16-21 1,-17-29 0,-13-28 0,-16-30-1,-12-29 0,-8-12 1,-1-17 0</inkml:trace>
    </iact:actionData>
  </iact:action>
  <iact:action type="add" startTime="47226">
    <iact:property name="dataType"/>
    <iact:actionData xml:id="d12">
      <inkml:trace xmlns:inkml="http://www.w3.org/2003/InkML" xml:id="stk12" contextRef="#ctx0" brushRef="#br0">16490 14441 0,'0'0'8,"0"0"0,0 0 2,37 83-1,33 91 1,29 128 1,-3 54-3,-26-37 2,-25-67 0,-16-65-1,-12-59 1,-9-45 0,-4-25-1,0-25 1,-4-12-1,0-13 0,-4-8 1,4 0 0,0 0-1,-20-100 1,20 30 0,8-9-1,8 1 1,13 11-1,21 22 1,12 20-1,25 17 1,21 20 0,16 21-1,-13 17 1,-20 16-1,-37 1 1,-37-10-1,-26 6 2,-36 11-2,-50 21 0,-46 1 1,0-34-1,21-62 1,-16-83-1</inkml:trace>
    </iact:actionData>
  </iact:action>
  <iact:action type="add" startTime="50093">
    <iact:property name="dataType"/>
    <iact:actionData xml:id="d13">
      <inkml:trace xmlns:inkml="http://www.w3.org/2003/InkML" xml:id="stk13" contextRef="#ctx0" brushRef="#br0">16916 10417 0,'0'0'8,"0"0"1,0 0 0,0 0 1,-96 74-1,-3 1 1,-21 16-1,-4 4 1,4-8-1,-16 0 1,-18 0 0,6-17-2,15-8 3,17-12-2,9-9 0,3-8 1,13-12-1,13-21 1,11-21 0,5-28-1,13-38 0,24-33 1,33-17 0,42-41-1,45-25 0,17 33 1,16 34 0,13 41-1,-5 49 1,1 38-1,24 41 1,38 41-1,3 26 1,-28-1 0,-62-16-1,-58-9 1,-46-3-1,-37 8 0,-54 24 2,-53 9-2,-38-9 0,0-24 0,9-33 1,41-34 0,33-29-1</inkml:trace>
    </iact:actionData>
  </iact:action>
  <iact:action type="add" startTime="53732">
    <iact:property name="dataType"/>
    <iact:actionData xml:id="d14">
      <inkml:trace xmlns:inkml="http://www.w3.org/2003/InkML" xml:id="stk14" contextRef="#ctx0" brushRef="#br0">17565 9853 0,'0'0'4,"0"0"-4,0 0 10,0 0-2,0 0 2,0 0-1,0 0 1,-25 67-1,25-13 1,5 41-1,-1 54 1,0 33 0,-4 13 0,4-17-1,0-38 0,0-36 1,4-34 0,-8-20-1,5-17 1,-5-8 0,0-4-1,0-5 0,0-3 1,0-5-1,0-4 1,4-4 0,-4 0-1,0 0 1,74-157-1,26-79 1,44-87-1,30-54 1,21-12 0,57-50-1,0 21 1,-3 33 0</inkml:trace>
    </iact:actionData>
  </iact:action>
  <iact:action type="add" startTime="59020">
    <iact:property name="dataType"/>
    <iact:actionData xml:id="d15">
      <inkml:trace xmlns:inkml="http://www.w3.org/2003/InkML" xml:id="stk15" contextRef="#ctx0" brushRef="#br0">12712 16321 0,'0'0'4,"0"0"-4,-8-42 9,8-12 1,12-45-1,30-67 1,32-36 0,42-26 0,20 21-1,18 33 1,19 29-1,-3 46 1,0 45 0,-1 46-1,22 41 1,28 45-1,8 42 1,-40 34 0,-55 11-1,-49 26 1,-58-1-1,-38 30 0,-61 49 1,-84 29 0,-65-4 0,-62-54-1,-9-58 1,17-62-1,28-74 1,34-63-1,-21-124 1,21-198-1,108-204 1,160-214-1,187-196 1,166 26-1,103 45 0</inkml:trace>
    </iact:actionData>
  </iact:action>
  <iact:action type="add" startTime="61260">
    <iact:property name="dataType"/>
    <iact:actionData xml:id="d16">
      <inkml:trace xmlns:inkml="http://www.w3.org/2003/InkML" xml:id="stk16" contextRef="#ctx0" brushRef="#br0">14864 5452 0,'0'0'6,"-46"-16"4,13 3-1,0 1 1,8 4 0,8 4 0,13 4-1,4 4 0,0-4 1,21 53 0,12 18 0,17 20-1,20 8 1,13 1-1,8-5 2,-4-8-2,-13-13 1,-8-12-1,-4-8 1,1-8-1,11-17 2,25-37-2,79-67 2,178-178-4,165-231 3,121-137 0,40-46-1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52:49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6253">
    <iact:property name="dataType"/>
    <iact:actionData xml:id="d0">
      <inkml:trace xmlns:inkml="http://www.w3.org/2003/InkML" xml:id="stk0" contextRef="#ctx0" brushRef="#br0">8629 5341 0,'0'0'2,"0"0"-1,62 0 9,-13-5-2,13-3 2,5-4 0,-1-5-1,0 5 0,-4 3 1,0 5 1,8 0-2,9 0 1,12 0-1,-4-4 0,0-5 1,-9 1-1,-7 3 1,-5 5-1,0 4 2,13 4-4,8 5 3,-1-5-1,-3-4 0,0-4 1,-4 0-1,-5-1 0,5 5 1,-1 9 0,-3 3-1,-5 1 0,-4 3 1,-4 1-1</inkml:trace>
    </iact:actionData>
  </iact:action>
  <iact:action type="add" startTime="77967">
    <iact:property name="dataType"/>
    <iact:actionData xml:id="d1">
      <inkml:trace xmlns:inkml="http://www.w3.org/2003/InkML" xml:id="stk1" contextRef="#ctx0" brushRef="#br0">6961 6367 0,'0'0'7,"0"0"2,0 0 0,0 0 1,0 0-1,0 0 1,50 33-1,24-20 0,30-1 1,12-3-2,4-5 3,4-4 0,21 0-2,16-4 1,13-1-1,8 1 0,12-4 1,-4 0-1,17-5 0,-4 1 1,-13-1-1,-8 1 0,13 0 1,12-1-1,-5-3 0,14-9 0</inkml:trace>
    </iact:actionData>
  </iact:action>
  <iact:action type="add" startTime="79767">
    <iact:property name="dataType"/>
    <iact:actionData xml:id="d2">
      <inkml:trace xmlns:inkml="http://www.w3.org/2003/InkML" xml:id="stk2" contextRef="#ctx0" brushRef="#br0">11922 6773 0,'0'0'8,"0"0"1,58-4 1,12 4-1,38 0 0,12-4 0,-4 0 2,-5 0-2,5-1 0,12 10 0,5-5 0,7 0 1,9 0-1,9 0 2,11 0 0,9 4-3,0 4 2,4 0-1,0 1 0,0 7 1,-8 1-1,-9-5 1,1-4-1,-17 5 0,-8-1 1,-38-4-2,-12 1 1</inkml:trace>
    </iact:actionData>
  </iact:action>
  <iact:action type="add" startTime="80438">
    <iact:property name="dataType"/>
    <iact:actionData xml:id="d3">
      <inkml:trace xmlns:inkml="http://www.w3.org/2003/InkML" xml:id="stk3" contextRef="#ctx0" brushRef="#br0">10797 6678 0,'0'0'6,"0"0"4,57 8-1,14 0 0,32 1 1,38 3-1,29-4 2,16 1-2,25-5 0,4-8 1,12 4-1,30 4 0,16-4 1,41 4-1,9 0 0,33-4 1,70 13-1</inkml:trace>
    </iact:actionData>
  </iact:action>
  <iact:action type="add" startTime="111046">
    <iact:property name="dataType"/>
    <iact:actionData xml:id="d4">
      <inkml:trace xmlns:inkml="http://www.w3.org/2003/InkML" xml:id="stk4" contextRef="#ctx0" brushRef="#br0">6713 11833 0,'0'0'2,"0"0"0,0 0 6,0 0 2,0 0 0,0 0-1,0 0 0,0 0 1,0 0-1,0 0 1,0 0 8,0 0-16,0 0 7,0 0-1,0 0 1,0 0 0,41-9 1,-16 13-1,0-4 0,0 0 1,-5 0 0,-3 0-1,0 0 1,-1 0-1,-12 0 0,0 0 0,1 0 1,-5 0-1,0 0 0,0 0 1,0 0-1,0 0 1,0 0-1,-91-4 0,49 0 1,5-4-1,8 4 0,8 0 0,5-1 1,7 1-1,5 0 0,0 4 1,4 0-1,0 0 0,0 0 1,0 0-1,0 0 0,0 0 0,87 0 1,-58-4-1,4 0 0,-8 4 1,-4 0-1,-9 0 0</inkml:trace>
    </iact:actionData>
  </iact:action>
  <iact:action type="add" startTime="115436">
    <iact:property name="dataType"/>
    <iact:actionData xml:id="d5">
      <inkml:trace xmlns:inkml="http://www.w3.org/2003/InkML" xml:id="stk5" contextRef="#ctx0" brushRef="#br0">18020 4599 0,'0'0'2,"0"0"-1,0 0 9,0 0-1,-37-53 1,12 28-1,-8-8 1,-4-5-1,0 1 0,-1 4 1,1-8-1,-4 7 0,-9 18 1,-12 8 0,-12 8-1,-17 8 0,-9 8 1,9 1-1,13 8 1,16 8-1,12-8 0,5 8 0,11 0 1,10 4-1,3 9 0,4 12 0,5 16 1,0 26-1,-1 3 0,5-3 1,4-18-1,4-11 1,4-9 0,4-4-1,5 0 0,3 8 1,5-4-1,8 4 0,4 1 0,8-1 1,9-4-1,12-8 0,8-9 1,1-11-1,-9-14 0,-9-11 1,-3-5-1,-4-4 1,-1 0-1,5 0 0,-1-4 0,5-1 1,4-3 0,8-13-1,5-8 0,-9-8 0,-4-13 1,-17 5-1,-8-5 1,-12 1-2,-9-1 2,-4 4 0,-3-3-1,-1-1 0,-4-4 0,0-8 2,0-8-3,0-1 1,0 1 1,0-1 0,-4 1-2,-9 0 3,-8 3-3,-3 5 1,-9 0 1,-9 8-1,-3 1 1,-9-1 0,-8 0-1,0 4-1,0 1 2</inkml:trace>
    </iact:actionData>
  </iact:action>
  <iact:action type="add" startTime="119189">
    <iact:property name="dataType"/>
    <iact:actionData xml:id="d6">
      <inkml:trace xmlns:inkml="http://www.w3.org/2003/InkML" xml:id="stk6" contextRef="#ctx0" brushRef="#br0">22402 1159 0,'0'0'2,"0"0"2,0 0 3,0 0 2,-54-8 1,-12 8 0,-29 0-1,-13 8 0,-4 25 1,1 25 0,3 16-1,17 1 0,21 8 0,12-17 1,8-8-1</inkml:trace>
    </iact:actionData>
  </iact:action>
  <iact:action type="add" startTime="119391">
    <iact:property name="dataType"/>
    <iact:actionData xml:id="d7">
      <inkml:trace xmlns:inkml="http://www.w3.org/2003/InkML" xml:id="stk7" contextRef="#ctx0" brushRef="#br0">21289 2012 0,'0'0'7,"0"0"2,4 91 1,13 33-1,16 50 1,16 16 0,1-41 1,-9-49-1,-8-34-1,-8-16 0,-4-17 1</inkml:trace>
    </iact:actionData>
  </iact:action>
  <iact:action type="add" startTime="119633">
    <iact:property name="dataType"/>
    <iact:actionData xml:id="d8">
      <inkml:trace xmlns:inkml="http://www.w3.org/2003/InkML" xml:id="stk8" contextRef="#ctx0" brushRef="#br0">23246 1308 0,'0'0'7,"0"0"2,41 74 0,13 42 1,8 58 0,-4 17 0,-25-51-2,-21-48 2,-12-34-1,-12-9 1,-9-7-1</inkml:trace>
    </iact:actionData>
  </iact:action>
  <iact:action type="add" startTime="119838">
    <iact:property name="dataType"/>
    <iact:actionData xml:id="d9">
      <inkml:trace xmlns:inkml="http://www.w3.org/2003/InkML" xml:id="stk9" contextRef="#ctx0" brushRef="#br0">23730 2699 0,'0'0'7,"-17"50"2,-3 24 0,-9 59 1,-17 32-1,1 1 1</inkml:trace>
    </iact:actionData>
  </iact:action>
  <iact:action type="add" startTime="120378">
    <iact:property name="dataType"/>
    <iact:actionData xml:id="d10">
      <inkml:trace xmlns:inkml="http://www.w3.org/2003/InkML" xml:id="stk10" contextRef="#ctx0" brushRef="#br0">21756 3436 0,'0'0'6,"0"0"4,0 0-2,0 0 2,91 8-1,33 1 1,104-26-1,58-8 2,53-8-3,0 0 1,-41 16 1,-17 9-1</inkml:trace>
    </iact:actionData>
  </iact:action>
  <iact:action type="add" startTime="124751">
    <iact:property name="dataType"/>
    <iact:actionData xml:id="d11">
      <inkml:trace xmlns:inkml="http://www.w3.org/2003/InkML" xml:id="stk11" contextRef="#ctx0" brushRef="#br0">18269 4831 0,'0'0'2,"0"0"1,0 0 6,0 0-1,0 0 2,0 0-1,0 0 0,0 0 0,0 0 1,0 0 0,0 0-1,0 0 0,41 0 0,-25 0 1,13-4-1,9 0 1,15-8-1,10-5 0,3 0 0,0 1 1,-8-1-1,-4 1 2,4-1-3,8 5 2,17-1-1,8 5 0,0 0 1,-5 4-1,-7 4 1,-4 0-2,7 0 2,1 0-1,12 0 0,0 0 1,-8 0-1,-12 0 1,-9 0-1,-4 0 0,-4 0 0,0-4 1,4-1-1,4 1 1,-4 0-1,-8 0 0,-13 0 1,-12 0-1,-8 0 0,-5-1 0,-7 5 1</inkml:trace>
    </iact:actionData>
  </iact:action>
  <iact:action type="add" startTime="125317">
    <iact:property name="dataType"/>
    <iact:actionData xml:id="d12">
      <inkml:trace xmlns:inkml="http://www.w3.org/2003/InkML" xml:id="stk12" contextRef="#ctx0" brushRef="#br0">20217 4347 0,'0'0'6,"0"0"3,50 8 1,20 9-1,42 16 1,24 8-1,-3-3 2,-21-5-3,-26-9 1,-15 1 0,-9 8 1,-8 5 0,-13-1 0,-20-4-2,-9 0 2,-16-4-1,-25 21 1,-58 24-1,-82 34 0,-51-9 0,13-20 1,38-25-1,49-25 0</inkml:trace>
    </iact:actionData>
  </iact:action>
  <iact:action type="add" startTime="126431">
    <iact:property name="dataType"/>
    <iact:actionData xml:id="d13">
      <inkml:trace xmlns:inkml="http://www.w3.org/2003/InkML" xml:id="stk13" contextRef="#ctx0" brushRef="#br0">19795 3337 0,'0'0'6,"0"0"4,0 0-1,0 0 0,0 0 1,0 0-1,0 0 0,-45-9 1,8-7-1,-21-1 0,-29-8 1,-17 1-1,-12 15 1,13 18-1,0 7 0,-1 26 1,5 15-1,0 10 0,20-9 1,21-17-1,17 1 1,16-18 0,12 1-1,13 0 0,13 8 1,16-8-1,16 8 0,17-16 0,17-1 1,8-7-1,-4-9 2,-9 8-3,-16-8 2,-13 0 0,-16 0-1,-4 0 0,-8 0 1,-5 0-2,-4-8 1,-3 8 1,-5-9 0,0 9-1,0 0 0,0 0 0,-129 17 2,42 24-3,-8 9 2,8 16-2,9 9 2,12-9-1,16-8 1,17-8-1,16-9 0,13-8 1,12 0 0,17 0-2,21 0 2,45 1-1,62-22 9,87-24-18</inkml:trace>
    </iact:actionData>
  </iact:action>
  <iact:action type="add" startTime="127334">
    <iact:property name="dataType"/>
    <iact:actionData xml:id="d14">
      <inkml:trace xmlns:inkml="http://www.w3.org/2003/InkML" xml:id="stk14" contextRef="#ctx0" brushRef="#br0">22000 4500 0,'0'0'6,"0"0"3,0 0 1,-49 0 0,3 4-1,-16 4 0,-16 1 0,7-5 1,5 4-1,0 9 0,-4 12 2,-1 16-3,-3 26 2,3 16-1,5 8 1,8 4 0,17-12 3,16-21-4,17-12 1,20 8-5,42 21 5,45 8 0,63 0-1,16-16 1,-5-21 0,-15-13 1,-22-16-1,-12-17-5,-8-12 4,21-25 1,24-41-1</inkml:trace>
    </iact:actionData>
  </iact:action>
  <iact:action type="add" startTime="127764">
    <iact:property name="dataType"/>
    <iact:actionData xml:id="d15">
      <inkml:trace xmlns:inkml="http://www.w3.org/2003/InkML" xml:id="stk15" contextRef="#ctx0" brushRef="#br0">22149 4550 0,'0'0'6,"0"0"3,0 0-1,0 0 2,87 0 0,-12-4-1,20 4 0,12 8 0,5 13 2,0 16-2,-17 17 0,-12 20 0,-13 21 0,-20 9 1,-13 4 0,-20-5-1,-26-4 0,-28 9 0,-42 0 1,-61-5-1,-46-32 1,-9-34-1,5-25 1,24-16-1</inkml:trace>
    </iact:actionData>
  </iact:action>
  <iact:action type="add" startTime="129109">
    <iact:property name="dataType"/>
    <iact:actionData xml:id="d16">
      <inkml:trace xmlns:inkml="http://www.w3.org/2003/InkML" xml:id="stk16" contextRef="#ctx0" brushRef="#br0">17660 6371 0,'0'0'6,"0"0"5,0 0-1,91 38-2,13 7 1,57 38 0,46 37 2,21 25-2,12 12 0,-17-20 0,-16-17 0,-29-25 1,-29-20-1,-38-30 0,-32-24 1,-38-17-1,-7-16 0,-14-30 1,-7-53-1</inkml:trace>
    </iact:actionData>
  </iact:action>
  <iact:action type="add" startTime="129363">
    <iact:property name="dataType"/>
    <iact:actionData xml:id="d17">
      <inkml:trace xmlns:inkml="http://www.w3.org/2003/InkML" xml:id="stk17" contextRef="#ctx0" brushRef="#br0">19501 6429 0,'0'0'4,"0"0"5,34 87 1,11 4 0,25 38-1,17 20 2,8-4 0,-8-25-2,-16-17 1,-22-16-1,-32-12 0,-30-13-1,-78 37 3,-103 38-2,-125 16 1,-7-33-1,86-66-1</inkml:trace>
    </iact:actionData>
  </iact:action>
  <iact:action type="add" startTime="129687">
    <iact:property name="dataType"/>
    <iact:actionData xml:id="d18">
      <inkml:trace xmlns:inkml="http://www.w3.org/2003/InkML" xml:id="stk18" contextRef="#ctx0" brushRef="#br0">19158 5891 0,'0'0'6,"0"0"3,0 0 1,0 0-1,0 0 0,0 0 1,0 0-1,-58-16 0,4 20 1,-20 4-1,-17 4 0,8 13 2,0 13 0,21 20-2,21 12 0,20 0 1,25-3-1,25-1 1,17-4-2,24-12 2,9-13-1,-5-16 0,-12-13 3,-8-4-2,-12-4-2,-9-4 0,-4 0 0,-9-5 3,-7-3-3,-13-5 2,0 17-2,-38-58 2,-7 21-1,-9 12 1,-12 21-2,-17 21 3,-12 20 0,8 13-4,25-1 3,33 1 0,29-4 1,37 7-4,46 10 3,83-14-2,90-20 2</inkml:trace>
    </iact:actionData>
  </iact:action>
  <iact:action type="add" startTime="130421">
    <iact:property name="dataType"/>
    <iact:actionData xml:id="d19">
      <inkml:trace xmlns:inkml="http://www.w3.org/2003/InkML" xml:id="stk19" contextRef="#ctx0" brushRef="#br0">20677 7229 0,'0'0'7,"0"0"2,-96 33 0,-28 54 1,-41 62 0,8 20-1,45-3 0,58-25 1,33-21-1,34 0 0,41 12 1,53-3-1,54-9 0,50-37 1,-8-54-1,4-54 0,33-87 0</inkml:trace>
    </iact:actionData>
  </iact:action>
  <iact:action type="add" startTime="130665">
    <iact:property name="dataType"/>
    <iact:actionData xml:id="d20">
      <inkml:trace xmlns:inkml="http://www.w3.org/2003/InkML" xml:id="stk20" contextRef="#ctx0" brushRef="#br0">21210 6852 0,'0'0'5,"0"0"6,0 0-2,0 0-1,0 0 2,0 54-1,54 4 0,45 37 0,30 29 0,7 25 2,-41 8-2,-58 1 0,-57 7 1,-67 30 0,-87 20 0,-45-20 0,16-63-2,34-36 4,65-59-1,54-33-6</inkml:trace>
    </iact:actionData>
  </iact:action>
  <iact:action type="add" startTime="133562">
    <iact:property name="dataType"/>
    <iact:actionData xml:id="d21">
      <inkml:trace xmlns:inkml="http://www.w3.org/2003/InkML" xml:id="stk21" contextRef="#ctx0" brushRef="#br0">23308 5341 0,'0'0'1,"0"0"1,0 0 8,0 0-1,0 0 1,0 0-1,0 0 0,0 0 1,0 0-1,0 0 0,0 0 1,0 0-1,0 0 0,0 0 1,70 45-1,9 1 0,12-1 0,-4-3 1,-5-1 0,-11-4-1,-9 1 0,-4-5 0,-17-4 1,1 0-1,-1 0 1,0 4-1,5 4 0</inkml:trace>
    </iact:actionData>
  </iact:action>
  <iact:action type="add" startTime="133921">
    <iact:property name="dataType"/>
    <iact:actionData xml:id="d22">
      <inkml:trace xmlns:inkml="http://www.w3.org/2003/InkML" xml:id="stk22" contextRef="#ctx0" brushRef="#br0">24082 5249 0,'0'0'7,"0"0"2,0 0 1,0 0-1,57 42 1,18 20-1,20 21 0,4 12 1,-16 4 0,-13 5-1,-16-1 0,-12 1 0,-9-13 1,-13-8 0,-11-17-2,-13-8 1,-17 0 1,-25-4-1,-24-9 1,-17-20-1,9-25 1</inkml:trace>
    </iact:actionData>
  </iact:action>
  <iact:action type="add" startTime="134284">
    <iact:property name="dataType"/>
    <iact:actionData xml:id="d23">
      <inkml:trace xmlns:inkml="http://www.w3.org/2003/InkML" xml:id="stk23" contextRef="#ctx0" brushRef="#br0">24139 4430 0,'0'0'6,"0"0"4,0 0-1,0 0 1,0 0-1,0 0 0,0-58 1,-16 16 0,-17-16-1,-9 9 0,-20 16 1,0 24-1,-8 18 0,-17 24 1,8 16 1,17-7 4,29-1-13,21-8 9,12-4-3,12 9 2,13 3 0,12 0-2,9-3 1,-1-9 1,1-9-1,-1-7 0,-11-9 1,3-4-1,-4-8 1,4-5-1,-12 1 0,-4-1 0,-9 1 1,0 4-1,-12 3-1,0 5 3,0 0-3,0 0 2,-86 17-1,-1 20 1,-25 25 0,4 9-2,26-5 1,32-8 1,13-8 0,24-5-1,13-3 0,17 11 1,24 14-1,25 7 0,34-3 1,40-18 2,38-28-1,42-29-6,61-33 4</inkml:trace>
    </iact:actionData>
  </iact:action>
  <iact:action type="add" startTime="136346">
    <iact:property name="dataType"/>
    <iact:actionData xml:id="d24">
      <inkml:trace xmlns:inkml="http://www.w3.org/2003/InkML" xml:id="stk24" contextRef="#ctx0" brushRef="#br0">20408 5866 0,'0'0'7,"0"0"2,0 0 1,0 0-1,45 0 0,5 5 1,28 3-1,18 0 0,-5-4 1,-9-4-1,-7-4 2,-5 0-3,-4 4 1,9 8 1,12 5-1,8 7 0,4 1 1,0-4-1,13-1 0,12-3 1,13 3-1,3 5 0,-11 0 1,-9 3-1,4 5 0,4 0 0,-8 0 1,-29-8-1,-29-9 1,-25-7-1,-12-5 0</inkml:trace>
    </iact:actionData>
  </iact:action>
  <iact:action type="add" startTime="137582">
    <iact:property name="dataType"/>
    <iact:actionData xml:id="d25">
      <inkml:trace xmlns:inkml="http://www.w3.org/2003/InkML" xml:id="stk25" contextRef="#ctx0" brushRef="#br0">23668 6028 0,'0'0'8,"0"0"-1,0 0 3,0 0 0,49 0-1,-28-4 0,0 4 1,-5-4-1,1 4 1,-1 0-1,1 0 0,4 4 0,12 8 1,8 13-1,17 12 0,17 13 1,-5 0 0,-12-5 2,-17-12-3,-8-8 3,-8-4-5,-4 0 3,0-5-2,-5 1 1,-4-5 1,1 0-2,-9 1 2</inkml:trace>
    </iact:actionData>
  </iact:action>
  <iact:action type="add" startTime="137963">
    <iact:property name="dataType"/>
    <iact:actionData xml:id="d26">
      <inkml:trace xmlns:inkml="http://www.w3.org/2003/InkML" xml:id="stk26" contextRef="#ctx0" brushRef="#br0">24057 5452 0,'0'0'7,"0"0"2,0 0 1,0 0 0,0 0-1,54 58 0,-13-16 1,4 3-1,-7-3 0,-5-5 1,0 0-1,-4 5 0,4 3 2,4 9-3,4 16 2,1 5-1,-1 4 0,-4-5 1,-8-12-1,-4-12 0,-8-17 1,-5-8-1,1-4 0,-5-5 0,4 1 1,-8-1-1,5-3 0,-5-1 0,0-4 1,0 1-1,-4-5 0,0 0 1,0 0-1,0 0 0,-4 4 1,-13 1-1,-28 3 0,-87 13 1,-100-8-1,-29-22 0</inkml:trace>
    </iact:actionData>
  </iact:action>
  <iact:action type="add" startTime="146410">
    <iact:property name="dataType"/>
    <iact:actionData xml:id="d27">
      <inkml:trace xmlns:inkml="http://www.w3.org/2003/InkML" xml:id="stk27" contextRef="#ctx0" brushRef="#br0">21500 3212 0,'0'0'2,"0"0"0,0 0 7,0 0 1,0 0-1,0 0 0,0 0 1,0 0-1,0 0 1,0 0 0,54-41-1,-34 33 0,13-1 0,13-7 1,16-1-1,17 1 1,12 8-2,20-1 4,13 1-4,13 0 3,8-1-3,4 1 1,8 0 1,13-9-1,12-8 0,-4 1 1,-5-1-2,-11-8 3,-30 8-2,-24 8 0,-26 9 0,-20 8 1,-12 8-1,-4-8 0,-13 0 0,-8 0 1,-9 0-1,-4 0 0,-3 0 1,-5 0-1,-4 0 0,0 0 0,0 0 0,0 0 0,-95-16 2,-5 24-2,-49 0 0,-41 9 1,-21 8-1,-16-1 3,-9 18-6,21-9 8,12-8-9,8 0 5,34 0-2,29-9 2,32 1-1,22-9 1,24 8-1,21-7-1,8-9 4,13 0-4,8 0 1,4 0 2,0 0-4,99-25 3,58-8-1,66 8 1,46-16-1,-4 16 1,-21 8-2,0 1 2,-12-1-1,-17 0 0</inkml:trace>
    </iact:actionData>
  </iact:action>
  <iact:action type="add" startTime="166467">
    <iact:property name="dataType"/>
    <iact:actionData xml:id="d28">
      <inkml:trace xmlns:inkml="http://www.w3.org/2003/InkML" xml:id="stk28" contextRef="#ctx0" brushRef="#br0">20466 4649 0,'0'0'1,"0"0"4,0 0 3,0 0 4,0 0-6,-46 0 3,38 0 1,4 0-1,-1 0 1,1 0-1,0 0 1,0 0-1,4 0 0,0 0 0,0 0 1,0 0 0,0 0-2,103 21 2,-28-17-1,20 0 1,9 4-1,-5 1 1,-8 3 1,-17 1-3,-16-5 1,-12 0 1,-9-4-1,-12-4 0,-5-4 0,-7-4 0</inkml:trace>
    </iact:actionData>
  </iact:action>
  <iact:action type="add" startTime="166893">
    <iact:property name="dataType"/>
    <iact:actionData xml:id="d29">
      <inkml:trace xmlns:inkml="http://www.w3.org/2003/InkML" xml:id="stk29" contextRef="#ctx0" brushRef="#br0">20366 4471 0,'0'0'6,"0"0"10,0 0-13,66 17 6,17 3 1,37 5-1,8-4 0,-8 0 2,-16 3-3,-17-3 2,-17 8-1,-20 0 1,-13-4-1,-12 4 0,-9-4 0,-12-9 1,-8-7-1</inkml:trace>
    </iact:actionData>
  </iact:action>
  <iact:action type="add" startTime="222187">
    <iact:property name="dataType"/>
    <iact:actionData xml:id="d30">
      <inkml:trace xmlns:inkml="http://www.w3.org/2003/InkML" xml:id="stk30" contextRef="#ctx0" brushRef="#br0">6291 13907 0,'0'0'2,"0"0"0,0 0 7,0 0 0,0 0 0,0 0 1,0 0-1,0 0 0,0 0 1,0 0 0,0 0-1,16-42 0,-11 38 1,-1 0-1,4 4 1,4 0-2,5 0 3,8 0-2,-25 0 0,74 8 0,-24-3 1,4-5-1,0 0 0,-5-5 1,1 1-2,-5-4 4,-3 0-1,-9-1-4,0 1 2,-4 4 0,-8 0 1,-5 0-1,1 0-1,-5-1 3,0 1-3,-7 4 2,3 0-1,-4 0 0,0 0 1,0 0-1,0 0 0,1 0 1,-1 0-1,-4 0 0,0 0 0,0 0 1,0 0-1,0 0 0,0 0 1,-83 29 0,13-16-1,-21-1 1,8-4-1,13-3 0,12-1 0,12 0 1,9 0-2,12 0 6,0 0-9,9-4 5,3 0-1,5 0 0,4 0 0,4 0 0,0 0 1</inkml:trace>
    </iact:actionData>
  </iact:action>
  <iact:action type="add" startTime="225857">
    <iact:property name="dataType"/>
    <iact:actionData xml:id="d31">
      <inkml:trace xmlns:inkml="http://www.w3.org/2003/InkML" xml:id="stk31" contextRef="#ctx0" brushRef="#br0">12331 13447 0,'0'0'1,"0"0"1,0 0 7,0 0 1,0 0-1,0 0 0,0 0 1,0 0-1,0 0 0,0 0 1,0 0-1,0 0 1,42 33-2,-17-24 2,8 3-1,8 0 1,1 5-1,3 0 1,1-5-1,-1 0 0,5-3 0,-1-1 1,5 0 0,4 1-2,0-1 2,-8 0 0,-1 0-1,-7-3 0,-9-1 0,-4 0 1,-9-4-1,-3 0 5,-1 0-8,-3 0 2,-5 0 1,0 0 1,-3 0-1,-1 0 0,0 0 0,0 0 1,-4 0-1,0 0 0,0 0 1,-87-13-1,21 5 1,-4 0-1,8 0 0,8-1 1,12 1-1,9 4 1,8 0-1,9 4 0,3 0 0,5 0 0,0 0 1,4 0-1,0 0 0,4 0 1,0 0-1,0 0 1,0 0-1,103-4 1,21-17 0</inkml:trace>
    </iact:actionData>
  </iact:action>
  <iact:action type="add" startTime="227638">
    <iact:property name="dataType"/>
    <iact:actionData xml:id="d32">
      <inkml:trace xmlns:inkml="http://www.w3.org/2003/InkML" xml:id="stk32" contextRef="#ctx0" brushRef="#br0">9183 13857 0,'0'0'7,"0"0"3,0 0-1,54 0 0,8-4 1,25-4-1,8-13 0,-4 0 0,-13 1 2,-7 3-3,-1 5 2,13-1-1,12 5 1,21-5-1,8 1 0,17 0 1,8-1-1,8 1 0,17 4 0,16 3 1,29 1-1,21 0 0</inkml:trace>
    </iact:actionData>
  </iact:action>
  <iact:action type="add" startTime="243603">
    <iact:property name="dataType"/>
    <iact:actionData xml:id="d33">
      <inkml:trace xmlns:inkml="http://www.w3.org/2003/InkML" xml:id="stk33" contextRef="#ctx0" brushRef="#br0">3999 16312 0,'0'0'2,"0"0"1,0 0 5,0 0 3,0 0-2,0 0 0,0 0 0,0 0 0,0 0 1,0 0-1,0 42 1,16-34-1,17 0 0,9 5 0,8-5 0,16-4 1,16-4 0,1-4-1,8 4 1,0 0-1,0-4 0,13 0 0,-1-9 1,-4 1-1,-3-1 1,-10 5-1,-7 8 0,4 4 0,8 0 1,12-4-1,5-4 0,4 0 1,-5 4-1,5 4 0,20 0 1,30 1-1,16-18 0,-1-16 0</inkml:trace>
    </iact:actionData>
  </iact:action>
  <iact:action type="add" startTime="256763">
    <iact:property name="dataType"/>
    <iact:actionData xml:id="d34">
      <inkml:trace xmlns:inkml="http://www.w3.org/2003/InkML" xml:id="stk34" contextRef="#ctx0" brushRef="#br0">9075 17211 0,'0'0'2,"0"0"-1,0 0 18,0 0-17,0 0 5,-53-25 3,3 13-1,-25-1 1,-32 5-1,-59 16 1,-45 29-1,-8 38 0,25 24 0,74-12 1,53-16 0,39-13-1,19-13 0,22-4 1,32 13-1,34 8 0,32 1 1,14 3-1,11 4 0,9 9 1,4 4-1,-17 4 2,-20-5-2,-29-11 0,-21-9 1,-21-4-1,-16-4 0,-25-1 1,-17 10-1,-28 7 0,-21-12 1,-9-21-1,13-16 0,13-17 0,15-8 0,6-4 6,3-9-6,4-4-4,4-4 4,9-12 0,8-12 2,8-38-3</inkml:trace>
    </iact:actionData>
  </iact:action>
  <iact:action type="add" startTime="257413">
    <iact:property name="dataType"/>
    <iact:actionData xml:id="d35">
      <inkml:trace xmlns:inkml="http://www.w3.org/2003/InkML" xml:id="stk35" contextRef="#ctx0" brushRef="#br0">10503 16950 0,'-42'12'8,"-20"13"-1,-45 17 4,-9 20-3,17 21 3,20 20-3,17 17 1,8 25 1,17 4-1,8 0 0,21-12 1,20-9-1,42 0 0,49-3 1,38-51-1,8-57 0</inkml:trace>
    </iact:actionData>
  </iact:action>
  <iact:action type="add" startTime="257691">
    <iact:property name="dataType"/>
    <iact:actionData xml:id="d36">
      <inkml:trace xmlns:inkml="http://www.w3.org/2003/InkML" xml:id="stk36" contextRef="#ctx0" brushRef="#br0">11802 17107 0,'0'0'7,"0"0"10,0 0-15,-62-8 7,-4 4 0,-30 12 1,-28 13-1,-16 16 2,7 9-2,30-5 0,37-8-1,33-4 2,24-4-1,18 8 0,24 21 3,29 37-4,20 17 0,9 12 2,-8-17 0,-12-20-1,-26-21 0,-20-12 0,-17-13 0,-16-4 1,-21 4-1,-17 1 1,-3-9-2,3-13 2,5-20-1,4-37 1,12-67-1</inkml:trace>
    </iact:actionData>
  </iact:action>
  <iact:action type="add" startTime="258148">
    <iact:property name="dataType"/>
    <iact:actionData xml:id="d37">
      <inkml:trace xmlns:inkml="http://www.w3.org/2003/InkML" xml:id="stk37" contextRef="#ctx0" brushRef="#br0">12394 18296 0,'0'0'7,"0"0"1,0 0 2,-50 74-1,-4-12 0,-62 54 1,-78 46 0,-17-13-1,33-62 0</inkml:trace>
    </iact:actionData>
  </iact:action>
  <iact:action type="add" startTime="258547">
    <iact:property name="dataType"/>
    <iact:actionData xml:id="d38">
      <inkml:trace xmlns:inkml="http://www.w3.org/2003/InkML" xml:id="stk38" contextRef="#ctx0" brushRef="#br0">13709 17761 0,'0'0'6,"0"0"4,0 0-1,0 0 0,0 0 1,0 0-1,-16-41 0,-13 0 1,-13-5-1,-7 9 0,3 16 1,1 13-1,-22 24 0,-19 42 1,-5 38 0,24 24 1,51-21-1,20-29-2,17-16 1,8-21 1,4-20 0,4-17 1,8-17-2,9-16 2,0-9-7,-4-4 6,-9 9 0,-12 8-1,-12 12 0,-5 9 1,-4 4-1,1 8 0,7 8 1,30 29-1,45 50 2,33 37-3,-4-12 1,-25-33 1,-17-42-1,-15-29 0</inkml:trace>
    </iact:actionData>
  </iact:action>
  <iact:action type="add" startTime="259021">
    <iact:property name="dataType"/>
    <iact:actionData xml:id="d39">
      <inkml:trace xmlns:inkml="http://www.w3.org/2003/InkML" xml:id="stk39" contextRef="#ctx0" brushRef="#br0">14483 16793 0,'0'0'7,"45"41"3,9 29-1,45 59 1,21 49 1,-24 0-3,-43-17 1,-40-24 1,-38 0-1,-45 36 0</inkml:trace>
    </iact:actionData>
  </iact:action>
  <iact:action type="add" startTime="259784">
    <iact:property name="dataType"/>
    <iact:actionData xml:id="d40">
      <inkml:trace xmlns:inkml="http://www.w3.org/2003/InkML" xml:id="stk40" contextRef="#ctx0" brushRef="#br0">8773 18262 0,'0'0'6,"0"0"4,0 0-1,0 0 1,0 0-1,0 0 0,0 0 0,0 0 1,0 0-1,0 0 0,-53 54 1,7-8 0,-4 16-2,9 12 2,12 5-1,21 0 2,20 4-3</inkml:trace>
    </iact:actionData>
  </iact:action>
  <iact:action type="add" startTime="262578">
    <iact:property name="dataType"/>
    <iact:actionData xml:id="d41">
      <inkml:trace xmlns:inkml="http://www.w3.org/2003/InkML" xml:id="stk41" contextRef="#ctx0" brushRef="#br0">12894 18610 0,'0'0'7,"0"0"2,0 0 0,0 0 1,0 0-1,0 0 1,0 0-1,0 0 0,0 0 1,75 13-1,-5-5 0,25 4 0,33 1 1,25-1 1,17 1 0,4-1-3,-21-4 2,-12 1 0,-17-1-2,-25 0 3,-20 0-3,-34-3 1,-12-1 1,-12 0-1,-9-4 1,-8 0-4,-4 0 4,0 0-1,-78-54 1,-13 8-1,-37-3 0,-25 16 1,4 20 0,20 13-1,26 4 0,20 5 0,17-1 1,20 0-1,5-4 0,16 0 1,9 1-2,7-1 2,5 0-1,4-4 0,0 0 1,0 0-1,112 33 1,4-16-1,33 3 1,-4-3-1,-13-9 0,-16-4 0</inkml:trace>
    </iact:actionData>
  </iact:action>
  <iact:action type="add" startTime="266380">
    <iact:property name="dataType"/>
    <iact:actionData xml:id="d42">
      <inkml:trace xmlns:inkml="http://www.w3.org/2003/InkML" xml:id="stk42" contextRef="#ctx0" brushRef="#br0">10730 18912 0,'0'0'2,"0"0"-1,0 0 9,-45-49-1,28 16 0,1-13 1,-1-24-1,1-34 0,3-41 2,5-49 20,8-34-30,16-12-1,30-21 4,20 25 6,21 29-1,12 29 0,-8 45 0,-8 38 1,-8 29-1,3 20 0,5 13 3,16 17-5,17 12 2,41 24 1,42 38-1,20 50 0,-12 58 1,-54 36-1,-66 18 0,-54 20 1,-74 8-1,-67 55 0,-74 11 1,-70-36-1,-1-71 1,5-67 0,16-48-1,42-43 1,45-40-1,21-67 1,12-145-1,38-249 0,82-276 0</inkml:trace>
    </iact:actionData>
  </iact:action>
  <iact:action type="add" startTime="267576">
    <iact:property name="dataType"/>
    <iact:actionData xml:id="d43">
      <inkml:trace xmlns:inkml="http://www.w3.org/2003/InkML" xml:id="stk43" contextRef="#ctx0" brushRef="#br0">11678 15791 0,'0'0'6,"0"0"4,0 0 0,0 0-1,0 0 0,0 0 1,0 0-1,0 0 1,0 0-1,0 0 0,0 0 0,0 0 1,0 0-1,0 0 0,99-13 1,-8 5-1,33-4 1,33-5 0,17 0 1,17 1 0,-5-5-3,-17 0 2,-24 5-1,-33-9 0,-34-8 1</inkml:trace>
    </iact:actionData>
  </iact:action>
  <iact:action type="add" startTime="274494">
    <iact:property name="dataType"/>
    <iact:actionData xml:id="d44">
      <inkml:trace xmlns:inkml="http://www.w3.org/2003/InkML" xml:id="stk44" contextRef="#ctx0" brushRef="#br0">11198 15439 0,'0'0'2,"0"0"1,0 0 6,0 0 0,0 0 0,0 0 1,0 0-1,0 0 0,0 0 1,0 0-1,0 0 1,0 0-1,0 0 0,0 0 1,0 0-1,74 33 1,-16-25-1,0 0 0,4 1 1,-8-1-1,-4 0 0,-13-4 0,-4 1 1,-12-5 1,-5 0-3,-3 0 1,-5 0 0,-4 0 1,-4 0-1,0 0 0,0 0 0,0 0 1,-141 20 0,83-11 0,9-5-1,12 0 0,8-4 0,8 4 0,9-4 0,7 0 1,5 0-1,0 0 0,112-25 1,29-16-1</inkml:trace>
    </iact:actionData>
  </iact:action>
  <iact:action type="add" startTime="275514">
    <iact:property name="dataType"/>
    <iact:actionData xml:id="d45">
      <inkml:trace xmlns:inkml="http://www.w3.org/2003/InkML" xml:id="stk45" contextRef="#ctx0" brushRef="#br0">8955 15828 0,'0'0'7,"0"0"2,0 0 2,0 0-3,54-13 1,-4 5 1,33 0-1,41 0 0,29 4 2,25 4-3,20 0 2,5 0-1,20-9 0,26-32 1,7-46-2</inkml:trace>
    </iact:actionData>
  </iact:action>
  <iact:action type="add" startTime="276213">
    <iact:property name="dataType"/>
    <iact:actionData xml:id="d46">
      <inkml:trace xmlns:inkml="http://www.w3.org/2003/InkML" xml:id="stk46" contextRef="#ctx0" brushRef="#br0">7756 15741 0,'0'0'5,"0"0"4,0 0 0,0 0 0,74-17 1,13 1-1,37-5 1,29 0-1,8 5 2,22 8-3,44 8 1,67 12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59:27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199">
    <iact:property name="dataType"/>
    <iact:actionData xml:id="d0">
      <inkml:trace xmlns:inkml="http://www.w3.org/2003/InkML" xml:id="stk0" contextRef="#ctx0" brushRef="#br0">11897 6516 0,'0'0'6,"0"0"3,0 0 0,0 0 1,0 0 2,0 0-3,70 9-2,-3-5 2,28-4 0,37-4 3,29-5-4,26-3 1,11 4 0,26 4 1,12-5-1,-5 9 0,1 0 2,-5-8-3,-16 4 1,0 0 0,21-9 1,0 1-1,4-1 0,16-3 1,-12-9-1,-12-8 0</inkml:trace>
    </iact:actionData>
  </iact:action>
  <iact:action type="add" startTime="41784">
    <iact:property name="dataType"/>
    <iact:actionData xml:id="d1">
      <inkml:trace xmlns:inkml="http://www.w3.org/2003/InkML" xml:id="stk1" contextRef="#ctx0" brushRef="#br0">11856 7725 0,'0'0'6,"0"0"7,0 0-7,0 0 4,0 0-1,0 0 0,41-4 0,38-8 2,24-9-3,17-4 1,17 5 2,20 7-1,8 9-2,34 12 2,12 5-1,0 3 0,25 1 0,0-13 0,-13-4 0,25 0 2,9-17-2,-26 1 0,5-5 0,-16 0 1,-26 1-2,-20 3 2,-29 5-1</inkml:trace>
    </iact:actionData>
  </iact:action>
  <iact:action type="add" startTime="48079">
    <iact:property name="dataType"/>
    <iact:actionData xml:id="d2">
      <inkml:trace xmlns:inkml="http://www.w3.org/2003/InkML" xml:id="stk2" contextRef="#ctx0" brushRef="#br0">17727 8011 0,'0'0'3,"0"0"-2,0 0 8,0 0 1,0 0-1,0 0 0,0 0 0,0 0 1,4-46-1,12 38 1,13-4-1,17-5 0,20 1 0,4 3 1,21 5-1,13 0 1,12-1-1,16-3 0,4 0 1,1-1-1,-5 9 0,5 0 1,4-4-1,-13-5 0,-4 5 1,4 4-1,9 0 0,8-1 0,4-3 1,-5 0-1,9 4 0,9 0 1,-5-5-1,0 1 1,-4 4-2,5 0 3,-1 0-2,0-1-1,-16 1 2,-9 0-1,5 0 1,3-4-1</inkml:trace>
    </iact:actionData>
  </iact:action>
  <iact:action type="add" startTime="50008">
    <iact:property name="dataType"/>
    <iact:actionData xml:id="d3">
      <inkml:trace xmlns:inkml="http://www.w3.org/2003/InkML" xml:id="stk3" contextRef="#ctx0" brushRef="#br0">17180 6752 0,'0'0'6,"0"0"6,0 0-5,0 0 2,0 0 1,42-8-1,-1-4 0,17-9 1,8 0 0,9-4-2,12 1 2,0 3 0,8 0-2,8 5 2,9-1-1,0 9 0,-9 0 1,5 3-1,-1 1 1,5 0-1,12-4 0,17 4 0,12-5 1,8 1-1,5 0 1,-5 0-2,-8 3 2,-8 1 0,-5 0-2,-7 0 2,-1 0-1,5 4 0,3 0 0,14 0 1,-1-4 0,0 0-1,4 4 0,4-5 0,-3-3 1,-10 0-1,-3 4 0,-4 0 1,0-1-1,-1-7 0,1-9 0</inkml:trace>
    </iact:actionData>
  </iact:action>
  <iact:action type="add" startTime="78594">
    <iact:property name="dataType"/>
    <iact:actionData xml:id="d4">
      <inkml:trace xmlns:inkml="http://www.w3.org/2003/InkML" xml:id="stk4" contextRef="#ctx0" brushRef="#br0">10619 9522 0,'0'0'3,"0"0"2,0 0 3,0 0-2,0 0 4,0 0 0,0 0-2,0 0 1,8-41 1,4 33-1,9-1 1,16 1-1,17 0 0,16-1 1,21-3-1,0 0 0,-4 3 1,-4 5-1,-4 0 1,3 0-1,9 0 1,0 0-1,0-1 0,-4 1 0,-4 4 1,0 4-1,0 5 0,-1 3 1,1 1-1,-4-5 0,-13 0 0,-12-4 1,-9-4-1,-3 0 1,-18 0-1,1 0 0,-4 0 1,-5 0-1,-3 0 0,-1 0 0,-3 0 0,-1 0 1,4 0-1,-12 0 0,4 0 1,-4 0-1,0 0 0,0 0 1,-91-25-1,13 9 1,-13-1-1,0 1 1,-4 3-1,-13 1 1,-20 4-1,-5-1 0,5-3 0,12 0 1,0-1-1,-4 5 0,-4 8 1,8 0-1,21 0 0,21 0 0,16-4 1,12 0-1,9-1 1,8 1-2,4 0 2,9 4 0,-1 0-1,5 0 0,4 0 0,-1 0 0,5 0 1,0 0 0,0 0-1,4 0-1,0 0 2,0 0-1,0 0 1,0 0 1,91 0-2,-21 0-1,29 8 2,13 5-2,4-1 2,0 1-1,0-5 1,4 0-1,0-4 1,0 1-1,0 3 0,-13 0 1,5 0 0,-4-4-2,-1 1 2,-12-5 0,-12 0-2,-13 0 1,-3 0 1,-5 0-1</inkml:trace>
    </iact:actionData>
  </iact:action>
  <iact:action type="add" startTime="96510">
    <iact:property name="dataType"/>
    <iact:actionData xml:id="d5">
      <inkml:trace xmlns:inkml="http://www.w3.org/2003/InkML" xml:id="stk5" contextRef="#ctx0" brushRef="#br0">16279 9199 0,'0'0'2,"0"0"-1,0 0 12,0 0-7,0 0 3,53 33 1,9-24 0,25 3-1,21 5-1,4 3 2,12 1 1,20 0-1,22-1 2,20 1-5,21 0-1,0 0 4,-13-5-1,-8 1 0,-16-5 0,-9-4 2,1 1-3,7-5 2,14 0-1,15 0 1,26 0-1,20-4 1,12 0-2,13 0 2,4-8-1,-8 0 0,-17-5 1,0 1-1,-8-1 0,21-3 2,16 3-3,21 1 2,17 0-1,7 7 0</inkml:trace>
    </iact:actionData>
  </iact:action>
  <iact:action type="add" startTime="100797">
    <iact:property name="dataType"/>
    <iact:actionData xml:id="d6">
      <inkml:trace xmlns:inkml="http://www.w3.org/2003/InkML" xml:id="stk6" contextRef="#ctx0" brushRef="#br0">5559 10975 0,'0'0'2,"0"0"3,0 0 0,70-24 6,17 3-3,37-8 2,25-8-1,8-5 1,0 1-1,-12 12 0,4 4 1,4 0-1,9 0 0,20 1 1,24-5-1,1 8 0,-4 8 0,12 1 1,-12 4-1,-17 4 1,13 4-2,8-5 2,-1 10-1,30 3 1,8-4-1,-12 8 1,25 5-1,-1-13 0,-8 4 0,5-8 1,7-12-1,5 0 1,45-22-1,50-24 0</inkml:trace>
    </iact:actionData>
  </iact:action>
  <iact:action type="add" startTime="137497">
    <iact:property name="dataType"/>
    <iact:actionData xml:id="d7">
      <inkml:trace xmlns:inkml="http://www.w3.org/2003/InkML" xml:id="stk7" contextRef="#ctx0" brushRef="#br0">23444 5986 0,'0'0'3,"0"0"1,0 0 4,0 0 0,0 0 1,0 0 1,0 0-1,0 0 0,0 0 1,0 0 0,0 0-1,0 0 0,0 0 0,0 0 2,0 0-3,0 0 1,0 0 1,0 0-1,0 0 0,0 0 1,0 0-2,-45-37 2,32 37-1,-3 0 0,-5 4 1,-8 0-1,-8 1 1,-8-1-1,-13 0 0,-13-4 0,-3 0 2,-1 0-2,1 0 0,4 4 1,7 4-2,6 1 2,7-1-1,17-4 0,-4 0 1,12 0-1,4 0 0,0-4 0,5 5 1,-1-1-1,9 0 1,4-4-2</inkml:trace>
    </iact:actionData>
  </iact:action>
  <iact:action type="add" startTime="138286">
    <iact:property name="dataType"/>
    <iact:actionData xml:id="d8">
      <inkml:trace xmlns:inkml="http://www.w3.org/2003/InkML" xml:id="stk8" contextRef="#ctx0" brushRef="#br0">22869 5523 0,'0'0'6,"0"0"10,0 0-11,0 0 2,0 0 2,0 0 1,0 0-1,0 0 2,0 0-3,0 0 1,0 0 1,0 0-1,0 0 0,-74 49 0,16-15 2,-21 19-3,1 1 1,3-4 1,17-13 0,17-8 1,12-8-4,8-5 2,5-3 0,7-1 1,5 1-1,4-5 0,4 4 0,5 5 1,3 4-1,13 12 0,4 4 0,12 9 1,5 3 0,3 5-1,1-4 0,-4-9 0,-1-4 1,-12-3-2</inkml:trace>
    </iact:actionData>
  </iact:action>
  <iact:action type="add" startTime="139947">
    <iact:property name="dataType"/>
    <iact:actionData xml:id="d9">
      <inkml:trace xmlns:inkml="http://www.w3.org/2003/InkML" xml:id="stk9" contextRef="#ctx0" brushRef="#br0">23002 7286 0,'0'0'6,"0"0"3,0 0 1,0 0 1,0 0-3,0 0 1,0 0 0,0 0 2,0 0-3,0 0 1,-46-24 2,5 11-3,-17-3 2,-21-1-2,-16 5 1,-25 3 2,-4 5-2,12 0 0,13 0 0,16 4 0,13 0 1,8 4-1,12 4 0,9 1 0</inkml:trace>
    </iact:actionData>
  </iact:action>
  <iact:action type="add" startTime="140337">
    <iact:property name="dataType"/>
    <iact:actionData xml:id="d10">
      <inkml:trace xmlns:inkml="http://www.w3.org/2003/InkML" xml:id="stk10" contextRef="#ctx0" brushRef="#br0">22340 6856 0,'0'0'7,"0"0"3,0 0-1,0 0 2,0 0-3,0 0 1,0 0 0,-54 25 1,21-17 0,-13 0-2,-3-4 2,-5 5-1,-8 11 1,-4 18-2,-9 11 3,1 9-2,20-8 0,4-9 1,21-12-1,13-4 0,7-8 0,9-1 1,13 1-2,24 8 2,42 8-1,53 12 1,42 1-1,4-13 0</inkml:trace>
    </iact:actionData>
  </iact:action>
  <iact:action type="add" startTime="150309">
    <iact:property name="dataType"/>
    <iact:actionData xml:id="d11">
      <inkml:trace xmlns:inkml="http://www.w3.org/2003/InkML" xml:id="stk11" contextRef="#ctx0" brushRef="#br0">19808 8189 0,'0'0'2,"0"0"0,0 0 8,0 0-2,0 0 2,0 0 0,0 0-1,0 0 0,0 0 0,0 0 2,-21-45-3,21 36 1,4 1 0,4-4 1,5-1 0,3 5-2,9 0 2,8 3-1,13 5 2,12 0-3,16-4 1,9-4 0,4-4 1,-4 3-1,-5 1 0,-3 4 0,-5 4 1,0-4-1,9 0 1,0-5-1,3-3 0,1-1 0,-13 1 1,-12 4-1,-4-1 1,-4 9-1,-1 5 1</inkml:trace>
    </iact:actionData>
  </iact:action>
  <iact:action type="add" startTime="152414">
    <iact:property name="dataType"/>
    <iact:actionData xml:id="d12">
      <inkml:trace xmlns:inkml="http://www.w3.org/2003/InkML" xml:id="stk12" contextRef="#ctx0" brushRef="#br0">20035 6504 0,'0'0'7,"0"0"2,0 0 2,0 0-3,0 0 1,0 0 0,0 0 0,-41 21 1,37-17-1,0 0 0,-1 0 1,1 0 0,-4 0-2,0 5 1,-5 3 1,1 0 0,-5 5-2,1-5 1,-1 1 1,1-1 0,3-3-2,5-1 2,-4-4-1,7 0 0,1 0 1,0-4-1,0 0 0,0 0 1,4 0-1,0 0 0,0 0 0,0 0 1,0 0-1,0 0 1,0 0-1,0 0 0,0 0 1,112 9 0,-71-5-2,13-4 1,0 0 1,8 0-1,4-4 0,0-1 1,0 1-1,-4 4 0,0 0 1,0 4-1,-4 1 0,0 3 1,0-4 0,4 0-2,-4-4 2,4-4-1,4 0 0,1 0 1,-1 4-1,0 0 0,-8 4 2,8 0-3,-4 0 1,0 0 1,-4 0-1,0 1 0,-4-5 1,-4-5-1,-1 1 0,1 0 1,-1 0-1,1 0 0,-4 4 1,-5 0-1,0 4 0,-3 4 0,-5 1 1,-4 3-1</inkml:trace>
    </iact:actionData>
  </iact:action>
  <iact:action type="add" startTime="161438">
    <iact:property name="dataType"/>
    <iact:actionData xml:id="d13">
      <inkml:trace xmlns:inkml="http://www.w3.org/2003/InkML" xml:id="stk13" contextRef="#ctx0" brushRef="#br0">14657 2765 0,'0'0'3,"0"0"-3,0 0 10,29-66-1,4 8-1,16-25 2,18-16-1,11 8 2,17-17-3,9 17 1,-5 17 1,-12 24-1,-17 33 1,-12 17-2,0 25 2,12 17-1,13 32 0,4 34 1,0 24-1,-13 26 1,-20-1-2,-17-33 2,-12-25-1,-4-24 0,0-17 1,-5-17-1,1-16 0,-1-8 1,1-9-1</inkml:trace>
    </iact:actionData>
  </iact:action>
  <iact:action type="add" startTime="161787">
    <iact:property name="dataType"/>
    <iact:actionData xml:id="d14">
      <inkml:trace xmlns:inkml="http://www.w3.org/2003/InkML" xml:id="stk14" contextRef="#ctx0" brushRef="#br0">16295 2053 0,'0'0'7,"-58"50"3,-74 82-1,-125 133 2,-61 83-3,49-17 1,62-24 0</inkml:trace>
    </iact:actionData>
  </iact:action>
  <iact:action type="add" startTime="162613">
    <iact:property name="dataType"/>
    <iact:actionData xml:id="d15">
      <inkml:trace xmlns:inkml="http://www.w3.org/2003/InkML" xml:id="stk15" contextRef="#ctx0" brushRef="#br0">15033 3395 0,'0'0'6,"0"0"4,0 0 1,0 0-3,0 0 1,-103 16 0,-26 17 0,-65 17 1,-71 33 1,-12 0-3,-8 8 1,-30 33 0,-12 33 1,-24 25-1,7 13 1,-16 12-2,46-29 1,20-8 0,9-17 1,65-45-1,42-34 0,46-20 1,37-17-1,20-12 1,13-4-1</inkml:trace>
    </iact:actionData>
  </iact:action>
  <iact:action type="add" startTime="162994">
    <iact:property name="dataType"/>
    <iact:actionData xml:id="d16">
      <inkml:trace xmlns:inkml="http://www.w3.org/2003/InkML" xml:id="stk16" contextRef="#ctx0" brushRef="#br0">10693 5150 0,'0'0'9,"0"0"-1,-33 42 1,-21 40 0,-41 55 0,-17 8 3,1-25-5,20-41 3,29-30-1,28-20 1,26-4-1,16-4 0,34 4 0,90-5 0,179-32 1,301-92-1,153-111 0</inkml:trace>
    </iact:actionData>
  </iact:action>
  <iact:action type="add" startTime="165612">
    <iact:property name="dataType"/>
    <iact:actionData xml:id="d17">
      <inkml:trace xmlns:inkml="http://www.w3.org/2003/InkML" xml:id="stk17" contextRef="#ctx0" brushRef="#br0">20403 488 0,'0'0'6,"0"0"4,0 0 2,0 0-6,0 0 3,0 0 1,-57 33-1,-22 9 1,-53 32-2,-42 34 2,-21 16-1,-7 9 0</inkml:trace>
    </iact:actionData>
  </iact:action>
  <iact:action type="add" startTime="165835">
    <iact:property name="dataType"/>
    <iact:actionData xml:id="d18">
      <inkml:trace xmlns:inkml="http://www.w3.org/2003/InkML" xml:id="stk18" contextRef="#ctx0" brushRef="#br0">19609 1333 0,'0'0'7,"17"99"2,7 25 1,10 34-2,-1 16 4,-17-34-4,-12-32 1,-4-34 0,0-16 0,0-16 0,4-1 0,5-8 1,3-8-1,5-16 0</inkml:trace>
    </iact:actionData>
  </iact:action>
  <iact:action type="add" startTime="166104">
    <iact:property name="dataType"/>
    <iact:actionData xml:id="d19">
      <inkml:trace xmlns:inkml="http://www.w3.org/2003/InkML" xml:id="stk19" contextRef="#ctx0" brushRef="#br0">21976 977 0,'0'0'7,"0"0"3,33 74 1,4 26-3,4 24 0,-3 0 4,-1-25-5,-8-24 2,-13-34 1,-12-16-1</inkml:trace>
    </iact:actionData>
  </iact:action>
  <iact:action type="add" startTime="166271">
    <iact:property name="dataType"/>
    <iact:actionData xml:id="d20">
      <inkml:trace xmlns:inkml="http://www.w3.org/2003/InkML" xml:id="stk20" contextRef="#ctx0" brushRef="#br0">22460 1772 0,'0'0'8,"0"0"1,-4 66 1,-9 25-1,-16 58 0,-16 33 1,-22 9-1,1-26 0</inkml:trace>
    </iact:actionData>
  </iact:action>
  <iact:action type="add" startTime="168891">
    <iact:property name="dataType"/>
    <iact:actionData xml:id="d21">
      <inkml:trace xmlns:inkml="http://www.w3.org/2003/InkML" xml:id="stk21" contextRef="#ctx0" brushRef="#br0">16055 3378 0,'0'0'3,"0"0"-2,0 0 8,0 0 1,0 0-1,0 0 0,-41 41 0,32-24 4,1-9-7,0 1 3,0-1 1,-5 8-1,1 1 0,-5 0 1,-3 7-1,-5 1 2,-8 0-3,4-8 1,0-1 0,0 1 1,0-9-1,-4 9 0,-5-1 1,-7 1-1,-13 16 0,-12 0 1,-9 8-1,-8 9 0,-16-9 1,-5 1-1,-4-1 0,1 1 1,-9 16-1,-21 8 0,-8 8 1,-8 9-1,8-8 0,-4-5 1,-17 5-1,-3-5 0,-34 21 1,-8 13-1,-1 12 0,-15 8 0,7-8 1,13-13-1,-25 26 1,-16 7-1,12 13 1,0 17-1,13-5 0,16 1 0,0 8 1,0-1-1,20-20 0,13-8 1,5-4-1,7-5 0,21-20 1,13-17-1,24-24 1,30-26-1,24-12 0,17-12 0,8-4 0,12-9 1,5-4-1,3-8 0,1-4 1,0-5 0,0-8-1,-1 1 0,1-1 1,0 0-1,4 5 1,4 3-2,-9 5 2,5 0-2,0-1 2,0 5-1,0 4 2,0 0-2,0 4-1,-5 9 1,-3 8 2,4 12-3,8 4 2,20 4 0,42-12-1,96-37-1,243-104 3</inkml:trace>
    </iact:actionData>
  </iact:action>
  <iact:action type="add" startTime="172504">
    <iact:property name="dataType"/>
    <iact:actionData xml:id="d22">
      <inkml:trace xmlns:inkml="http://www.w3.org/2003/InkML" xml:id="stk22" contextRef="#ctx0" brushRef="#br0">21148 3891 0,'0'0'4,"0"0"-4,0 0 9,0 0 1,0 0-1,0 0 0,0 0 0,0 0 1,0 0 1,0 0-3,-58 0 1,-20-8 1,-38 8-2,-8 8 2,16 1 0,21 7-2,21 9 2,16 0-1,17 0 0,8 0 1,9-1-1,12 1 1,8 8-1,21 9 0,41 32 0,46 9 1,28 0-1,34 4 0,-4-8 1,-13-5-1,-16-3 0,-38-14 0,-29-7 1,-20-4 0,-25-9-2,-20-4 3,-18 0-3,-24 0 1,-37 5 1,-50-9-1,-33-9 0,-13-24 0,-16-25 1,8-33-1,13-17 1,8 1-1</inkml:trace>
    </iact:actionData>
  </iact:action>
  <iact:action type="add" startTime="187910">
    <iact:property name="dataType"/>
    <iact:actionData xml:id="d23">
      <inkml:trace xmlns:inkml="http://www.w3.org/2003/InkML" xml:id="stk23" contextRef="#ctx0" brushRef="#br0">14669 1498 0,'0'0'3,"0"0"-2,0 0 8,0 0 0,0 0 1,0 0-1,-12 67 0,-1-26 1,1 25-1,-5 50 1,5 33-1,-1 50 2,1 16-3,8-8 1,0-8 0,4-33 1,0-26-1,4-15 1,-4-18-2,4-16 2,0-24 0,4-9-2,5-25 2,-1 0-1,1-17 0,-1 1 1,1-1-1,3 1 2,-8-9-4,13 1 5,4-1-5,12 0 2,17 9 1,16 8-1,9-9 0,-1 1 1,5-9-1,0 0 1,16-8-1,13 9 0,8 7 0,-8-8 1,-17 1-1,-12-9 0,3 0 1,5-9-1,5 1 0,-14 0 1,-7 8 0,-17-8-1,-13 8-1,-3-9 2,3 1-1,1-9 1,7-16-1,-3 0 0,-4-8 0,-9 8 1,-8 0-1,-4-1 0,-9-7 1,1 0-1,-1-9 0,5-16 0,-5 8 1,5-9-1,4 9 0,-4 9 1,-1-1-1,-3 0 1,-1 1-2,-3-26 3,-5-8-2,-8-16 0,0 0 0,0 16 1,0 17-1,0 8 0,0 0 1,-4 8-2,-4-8 2,-5-8-1,-3 0 0,-1-1 1,1-7-1,3 16 0,-3 0 1,3 8-1,1 9 0,-5-9 1,-3-8-1,-5 0 0,-4 0 0,0 0 1,0 9-1,-4 7 0,-4-8 1,-17 1-1,-16-17 0,-9 8 1,-4 0-1,5 16 0,3 9 1,-20 0-1,-17 0 0,-24 8 1,-17 8-1,-5 9 0,-11 8 0,-1 17 1,9 16-1,16 8 0</inkml:trace>
    </iact:actionData>
  </iact:action>
  <iact:action type="add" startTime="195128">
    <iact:property name="dataType"/>
    <iact:actionData xml:id="d24">
      <inkml:trace xmlns:inkml="http://www.w3.org/2003/InkML" xml:id="stk24" contextRef="#ctx0" brushRef="#br0">19849 3072 0,'0'0'3,"-58"-100"-3,-4 9 9,-12 8 0,7 17 1,14 16 1,15 26-4,9-1 3,9 0-1,3 8 1,9-7-1,8 7 0,16-8 2,42-8-3,100-25 5,160-16-4,158 7 13,120 18-16,49 24-6,9 33 27,33 17-23,8 25-4</inkml:trace>
    </iact:actionData>
  </iact:action>
  <iact:action type="add" startTime="198064">
    <iact:property name="dataType"/>
    <iact:actionData xml:id="d25">
      <inkml:trace xmlns:inkml="http://www.w3.org/2003/InkML" xml:id="stk25" contextRef="#ctx0" brushRef="#br0">19708 5875 0,'0'0'7,"0"0"5,0 0-3,-49-54-2,36 37 2,5-3 1,-4 3-1,3 0 0,5 5 0,0 4 1,4-1 0,4 1-1,4 0 0,17 0 0,37-9 1,42-8-1,82-4 0,50-8 1,0 16-1,33 5 1,-13-1-1,13 21 0,33 0 0,46 5 1,82 20-1</inkml:trace>
    </iact:actionData>
  </iact:action>
  <iact:action type="add" startTime="201350">
    <iact:property name="dataType"/>
    <iact:actionData xml:id="d26">
      <inkml:trace xmlns:inkml="http://www.w3.org/2003/InkML" xml:id="stk26" contextRef="#ctx0" brushRef="#br0">20478 2500 0,'0'0'4,"0"0"-4,0 0 12,0 0-6,0 0 3,0 0 1,0 0-1,0 0 0,-25 42 1,25-26-1,0 9 1,0 8-1,0 9 2,-4 16-4,0 16 3,-4 17-1,-1 17 2,5 8-3,8-9 1,0-7 1,-4-9 0,0-17-2,-4-7 1,0-18 1,0-16-1,0 1 0,4-18 1,0 1-1,4-9 0,0-8 0</inkml:trace>
    </iact:actionData>
  </iact:action>
  <iact:action type="add" startTime="201823">
    <iact:property name="dataType"/>
    <iact:actionData xml:id="d27">
      <inkml:trace xmlns:inkml="http://www.w3.org/2003/InkML" xml:id="stk27" contextRef="#ctx0" brushRef="#br0">20726 2550 0,'0'0'8,"0"0"2,0 0-3,21 58 3,-13-25-2,0 0 1,-3 0 0,-1 0 2,-4 1-3,-4-1 1,-5 16 1,1 9-1,4 17 2,0 24 2,0 17-8,-5 0 4,5-17 0,0-24 1,4-17-1,0-25 1,0 0-2,0-16 2,0-1-1,0 1 0,0-9 0</inkml:trace>
    </iact:actionData>
  </iact:action>
  <iact:action type="add" startTime="202204">
    <iact:property name="dataType"/>
    <iact:actionData xml:id="d28">
      <inkml:trace xmlns:inkml="http://www.w3.org/2003/InkML" xml:id="stk28" contextRef="#ctx0" brushRef="#br0">21471 2533 0,'0'0'6,"0"0"4,0 0 0,0 0-1,0 0-1,0 0 2,0 0 0,0 0 0,0 0-3,0 0 3,-4 67-1,-5-18 1,-7 18-1,-5 15 1,1 18-2,-1 7 3,4 18-3,5-9 1,4-17 0,3-25 1,5-7-1,0-18 1,5-7-1,-1-9 0,0 8 0</inkml:trace>
    </iact:actionData>
  </iact:action>
  <iact:action type="add" startTime="230543">
    <iact:property name="dataType"/>
    <iact:actionData xml:id="d29">
      <inkml:trace xmlns:inkml="http://www.w3.org/2003/InkML" xml:id="stk29" contextRef="#ctx0" brushRef="#br0">3411 3212 0,'0'0'3,"0"0"-2,0 0 9,0 0-2,0 0 2,0 0-1,50 0 0,0-8 0,57-17 1,59 0 0,90-8 1,75 0-1,71 17 1,106-9-3,84 17 1,120-9 0,111 0-1,91-16 0,133-25 1,91-24 1</inkml:trace>
    </iact:actionData>
  </iact:action>
  <iact:action type="add" startTime="257903">
    <iact:property name="dataType"/>
    <iact:actionData xml:id="d30">
      <inkml:trace xmlns:inkml="http://www.w3.org/2003/InkML" xml:id="stk30" contextRef="#ctx0" brushRef="#br0">19812 3817 0,'0'0'4,"0"0"-4,0 0 9,0 0 1,0 0-1,0 0 2,0 0-3,-4-41 1,20 32 0,26-7 1,32-17-1,34-1 0,16 1 1,8 25-1,5 8 1,32 8-1,30 1 0,16 7 0,-8 1 1,-13-9-1,-20 0 0,-37 1 1,-17 7-1,-17-8 2,-8 9-3,-4-9 1,-8 1 1,-13-1-2,-12 0 2,-8 0-1,-9-8 2,-8 9-3,-8-9 1,0 8 0,-4-8 1,-5 8 0,1-8-2,-1 8 3,-3 9-2,-1 0-1,1 16 3,-1 0-3,-4 17 2,-4 7-1,-4-7 0,-4 16 1,-8 9-1,-9 16 1,-4-4-2,1 8 2,-5 13-1,-5 12 0,-3 4 1,0-12-1,4-25 0,8-21 0,13-16 1,-5-13-1,9-8 0,0-4 0,-1 0 1,1-5-1,0 1 1,-5 0-1,1 0 1,0-1-2,-5 1 2,-8 0-1,-8 3 0,-8-3 1,-5 0-1,-3-5 0,-5 1 1,-8 0-1,-13-1 0,-16 9 1,-4-4-1,-8-5 0,3-7 1,5-9-1,-4-9 0,0 1 1,-1 0-1,-7-1 0,-5-7 1,-8-9-1,4-8 0,17 0 1,16 4-1,13 0 0,-1-4 0,1-5 1,4-3-1,0-9 1,-1-16-1,5-21 0,9-21 0,7-16 0,13-8 1,16 3-1,9 9 0,8 0 1,4 4-1,5 9 1,7 7-1,1 26 0,-1 24 0,1 9 1,-5 16-1,-3 8 0,-1 1 0,-4 16 0</inkml:trace>
    </iact:actionData>
  </iact:action>
  <iact:action type="add" startTime="259518">
    <iact:property name="dataType"/>
    <iact:actionData xml:id="d31">
      <inkml:trace xmlns:inkml="http://www.w3.org/2003/InkML" xml:id="stk31" contextRef="#ctx0" brushRef="#br0">19079 2418 0,'0'0'7,"0"0"3,0 0-2,0 0 2,0 0-1,0 0 0,0 0 0,0 0 1,-8-50-1,21 42 1,3-1 0,9 1-2,12 0 2,17-1-1,12 1 0,13-8 0,8 7 1,0 1 0,-5 8-2,-3 0 2,8-8-1,4-1 0,4-7 1,0-1-1,-8 1 0,-4 7 1,-21 9-1,4 9 0,4-9 1,1 8-1,3-8 0,5-8 1,4-1-1,-1 1 0,-3 8 1,0 0-1,3 8 0,5 1 0,8-9 1,0 0-1,5-9 1,-9 9-2,-4 0 3,4 0-2,8 9-1,0-1 2,5-8-1,3-8 1,-3-1-1,-5 9 0,0 0 1,1 9-1,-1-9 0,-4 0 1,0-9-1,-4 1 0,-8-8 0,-17 7 1,-12 9-1,-8 0 1,-5 0-1,-4 9 0,-8-9 1,-4 8-2,-4-8 2,-5 0-1,-3 0 0,-5 0 1,-4 0-1,0 0 0,0 0 1,-4 0-1,0 0 0,0 0 1,0 0-1,0 0 0,0 0 2,0 0-3,-120 0 1,38 8 0,-22 9 1,-4-9-1,1 0 1,-5 1-1,-4-1 0,1 0 1,7 0-1,5 1 0,3-18 1,1 9-1,-9 0 0,-12 9 1,-8-9 0,8 8-2,-8-8 1,4 0 0,0 0 1,0 8-1,-1 1 0,18-1 1,3-8-1,-3 8 1,-1-8-1,-3 8 0,-1-8 0,4 0 1,13 0-1,12-8 0,9 8 0,12 0 1,8 0-1,-8 8 1,8-8-1,0 9 0,5-9 0,7 8 1,9-8 0,4 0-1,9 0 0,3 0 0,1 0 0,7 0 1,-3 0-1,4 0 0,3 0 1,1 0-1,0 0 1,4 0-1,0 0 0,0 0 0,0 0 1,104-8-1,-9 8 1,45-9-1,38 1 0,25 0 1,16-9-1,1 1 0,-1-1 0,0-8 1,-8 9-1,-8 7 0,4 1 1,0 0-1,0 8 0,-5-17 1,-3 9-1</inkml:trace>
    </iact:actionData>
  </iact:action>
  <iact:action type="add" startTime="266034">
    <iact:property name="dataType"/>
    <iact:actionData xml:id="d32">
      <inkml:trace xmlns:inkml="http://www.w3.org/2003/InkML" xml:id="stk32" contextRef="#ctx0" brushRef="#br0">15079 1043 0,'0'0'2,"0"0"1,0 0 6,0 0 1,0 0-2,-42-17 2,42 9-1,0 0 0,0 0 1,0-1-1,0 1 1,0 8-1,0-8 0,0 8 0,0-9 1,0 9 0,-4 0-1,0 0 0,0 9 0,-4 16 1,-9 8-1,-8 25 0,-4 33 0,0 16 1,-4 42-1,-12 17 1,-26 24-1,-16 9 0,-4-25 1,9-17-1,20-32 0,16-18 1,17-16-1,21-8 0,16-8 1,17-1-1,8 9 0,0 0 0,-4-9 1,-4-7-1,-4-1 0,-1 0 1,5 0-1,4 1 0,4-18 1,0 1-1,0-17 1,5 8-1,7-7 0,13 7 0,17 9 1,7-1-1,5 1 1,-4 0-1,-4-9 0,-1-8 0,9 9 1,8-18-1,5-7 1,-5-17-1,-8 0 1,-1 8-1,1-8 0,13 0 0,15-8 0,14-17 1,-5-16-1,-25 8 1,-24-9-1,-22 9 1,-11 8-2,-13 0 2,-4 9 0,-5-9-2,5 0 2,0-8-1,0-8 0,4-1 1,0-24-1,-5-25 0,-3-25 1,-8-8-1,-9 16 0,-4 1 0,-4-9 1,-1-17-1,-3-8 0,0 1 1,-5 15-1,-3 18 0,-5-1 1,-4 9-1,-8 8 0,-8-9 2,-9 9-3,-8-8 1,0 8 1,5 8-1,-1-8 0,-8-9 1,-4 1-1,-9-9 0,5 26 0,-1 7 1,-3 17-1,0 0 0,-1 9 1,-4-1-1,1-8 0,-9-17 0</inkml:trace>
    </iact:actionData>
  </iact:action>
  <iact:action type="add" startTime="268848">
    <iact:property name="dataType"/>
    <iact:actionData xml:id="d33">
      <inkml:trace xmlns:inkml="http://www.w3.org/2003/InkML" xml:id="stk33" contextRef="#ctx0" brushRef="#br0">19051 2028 0,'0'0'5,"0"0"4,0 0 1,41 9-1,29-9 0,54 8 1,71 0-1,45-8 2,41 8-3,34-8 3,32 0-3,34 9 2,37-9-2,12 8 3,4 0-3,38-16 2</inkml:trace>
    </iact:actionData>
  </iact:action>
  <iact:action type="add" startTime="271971">
    <iact:property name="dataType"/>
    <iact:actionData xml:id="d34">
      <inkml:trace xmlns:inkml="http://www.w3.org/2003/InkML" xml:id="stk34" contextRef="#ctx0" brushRef="#br0">19274 5411 0,'0'0'5,"0"0"-5,0 0 0,124-12 0,75-17 3,144-21 8,87-21-2,34-15 1,20 7-2</inkml:trace>
    </iact:actionData>
  </iact:action>
  <iact:action type="add" startTime="290562">
    <iact:property name="dataType"/>
    <iact:actionData xml:id="d35">
      <inkml:trace xmlns:inkml="http://www.w3.org/2003/InkML" xml:id="stk35" contextRef="#ctx0" brushRef="#br0">21616 4471 0,'0'0'3,"0"0"5,0 0-6,0 0 8,87 37-1</inkml:trace>
    </iact:actionData>
  </iact:action>
  <iact:action type="add" startTime="291728">
    <iact:property name="dataType"/>
    <iact:actionData xml:id="d36">
      <inkml:trace xmlns:inkml="http://www.w3.org/2003/InkML" xml:id="stk36" contextRef="#ctx0" brushRef="#br0">21918 4591 0,'0'0'6,"0"0"5,0 0-2,0 0-2,0 0 4,66 21-3,0-5 2,42 5-1,32 0 0,26 0 3,20-5-5,-4 1 4,-29 3-3,-33 1 2,-25-9-1,-33-12 0,-24-12 1</inkml:trace>
    </iact:actionData>
  </iact:action>
  <iact:action type="add" startTime="291967">
    <iact:property name="dataType"/>
    <iact:actionData xml:id="d37">
      <inkml:trace xmlns:inkml="http://www.w3.org/2003/InkML" xml:id="stk37" contextRef="#ctx0" brushRef="#br0">22683 4239 0,'0'0'8,"0"0"2,0 0-1,46 25 1,20 8-1,25 9 0,8-1 1,-16-4-1,-21-4 1,-17-4-1,-7 0 0,-9 4 1,-13 9-1,-8 3 0,-20 18 1,-33 23-1,-55 22 0,-36 8 1,-1-25-1,30-25 0,36-20 1</inkml:trace>
    </iact:actionData>
  </iact:action>
  <iact:action type="add" startTime="304671">
    <iact:property name="dataType"/>
    <iact:actionData xml:id="d38">
      <inkml:trace xmlns:inkml="http://www.w3.org/2003/InkML" xml:id="stk38" contextRef="#ctx0" brushRef="#br0">18475 182 0,'0'0'4,"0"0"-4,0 0 9,58 74 1,-20 1-1,-5 16 2,-8 17-3,-9 7 2,-8 18 3,-8 24-5,0 25 0,-4 42-1,4 0 3,8-17-1,1-42 1,3-24-1,9-50 0,8-33 0,8-33 1,17-33-1</inkml:trace>
    </iact:actionData>
  </iact:action>
  <iact:action type="add" startTime="305031">
    <iact:property name="dataType"/>
    <iact:actionData xml:id="d39">
      <inkml:trace xmlns:inkml="http://www.w3.org/2003/InkML" xml:id="stk39" contextRef="#ctx0" brushRef="#br0">18980 331 0,'0'0'7,"0"0"3,0 0-1,0 0 0,0 0 0,62 33 1,-12-25 1,12 0-3,8-8 0,9 0 2,16-8-1,25-8 2,25 7-3,20 1 2,9 0-1,-4 0 1,-13-1 0,-8 1-2,-17 0 1,-8-1 1,5-7-1,3 8 0,9-1 4,4 9-7,-9-8 4,-8-9-1,-12 9 1,-12 0-2,-13 0 2,-9 8-1,-3 0 0,0 0 1,8-9-1,-5-7 0,1 7 1,-9-7-1,-11 8 0,-18 8 1,-8-9 0,-8 9-1,-4 0 0,0 9 0,4-1 1,12 17-1,13 8 0,12 17 1,5 16 0,-5 8-1,-12 17-1,-9 0 3,-12 9-3,0 16 1,-8 8 1,4 8-1,-4 9 1,-9-8-2,-7-9 2,-1-16-1,8-1 1,1 1-1,0-9 0,-1-8 1,-8-16-1,-8-17 0,0 0 1,-4-17-1,4-8 1,0-8-2,0-8 2,0-1-1,-4 1 0,0-9 1,-4 9-1,-9-9 0,-32 0 0,-80 1 1,-131-1-1,-179-8 0,-140 8 0,-50 9 1,-16 16-1</inkml:trace>
    </iact:actionData>
  </iact:action>
  <iact:action type="add" startTime="351918">
    <iact:property name="dataType"/>
    <iact:actionData xml:id="d40">
      <inkml:trace xmlns:inkml="http://www.w3.org/2003/InkML" xml:id="stk40" contextRef="#ctx0" brushRef="#br0">14193 4190 0,'0'0'7,"0"0"-7,0 0 9,0 0-3,0 0 4,0 0-1,91 49 1,-8-32-2,54-1 2,57-7 2,54 15-5,46-24 2,29 9 0,12-18 1,-8-7-1,-25-1 0,-25-16 1,-54 0-1,-49 0 0,-62 8 1,-42 9-2,-24-1 2,-26 9-1,-15-1 0,-18 1 1,-24 8-1,-46 0 0,-70 8 2,-116 17-2</inkml:trace>
    </iact:actionData>
  </iact:action>
  <iact:action type="add" startTime="352221">
    <iact:property name="dataType"/>
    <iact:actionData xml:id="d41">
      <inkml:trace xmlns:inkml="http://www.w3.org/2003/InkML" xml:id="stk41" contextRef="#ctx0" brushRef="#br0">15075 4397 0,'0'0'11,"-75"-9"-5,25 9 4,5 0-1,4 0 1,16 0-1,12 0 0,13 0 1,0 0-1,108-16 0,99-26 0,99-7 1,33-1 1,-24 0-3,-55 34 1,-24-1 1,-29 9 0,-25 0-1,-29-1 3,-41 9 0,-34 0-2,-24 0-7,-12 9 7,-13-9-1,-13-9 0,-16 9 2,0 0-3,0 0 1,-236-8 1,-37 25-1,-66 7 0,12 1 0,66-8 1,13 16-1,33 0 1,33 8 1,29-7-1,45-18 2,38-16 1,29 0-11,12 0 6,12 0 1,9 8 0,8-8 0,12 0 1,30 0-1,57 0 1,87-8-1,62 16 0,42-8 0,0-8 1,-38 8-1,-33-8 0,-28 0 1,-34-1-1,-37 1 1,-29-9-1,-33 9 2,-29 0 0,-17 0 1,-12 8-9,0 0 6,-149-25 1,-58 8-1,-103 17 2,-54 25-1,-9 16-1,47 1 2,77-17-1,59 8 4,62-21-12,41 1 9,41-5 1,30-4-9,16-4 7,0 0-2,194-25 4,241-45-4,256-46 2,49-17 1</inkml:trace>
    </iact:actionData>
  </iact:action>
  <iact:action type="add" startTime="361409">
    <iact:property name="dataType"/>
    <iact:actionData xml:id="d42">
      <inkml:trace xmlns:inkml="http://www.w3.org/2003/InkML" xml:id="stk42" contextRef="#ctx0" brushRef="#br0">7540 14652 0,'0'0'3,"0"0"1,0 0 5,0 0-2,0 0 2,0 0 0,0 0 2,0 0-3,0 0 1,0 0 3,0 0-4,0 0 0,0 0 2,0 0 0,79-16-2,-9 16 2,17 4-1,4 0 2,-8 0-2,-4 0 0,-5 0-1,17 0 2,13 0 0,7 1-1,9 3 0,-8-4 1,4-4-1,8 0 0,17-4 0,-5 0 1,-20 0-1,-17-1 1,-4-3-1,1 0 0,3 0 1,4 4-1,-3 8 0,-9 0 0,-13 4 1,-12 0-1,-12 1 1,-8-1-1,-9 0 0,-4 0 1,-4 1-2,4-5 2,0-8-1</inkml:trace>
    </iact:actionData>
  </iact:action>
  <iact:action type="add" startTime="363032">
    <iact:property name="dataType"/>
    <iact:actionData xml:id="d43">
      <inkml:trace xmlns:inkml="http://www.w3.org/2003/InkML" xml:id="stk43" contextRef="#ctx0" brushRef="#br0">16560 14702 0,'0'0'6,"0"0"4,0 0-1,0 0 0,0 0 2,0 0-3,0 0 2,0 0-1,49 0 0,-32 4 1,4 0-1,12-4 0,21 0 1,20 0-1,17 0 0,4 0 0,-4 0 2,-20 4 1,-9 0-3,-4 0 0,16 1 1,30 3 1,28 0-4,0-4 3,-20 0-1,-29 1 0,-25-1 1,-13 0-1,-3-4 0,3-8 1,21-17 0</inkml:trace>
    </iact:actionData>
  </iact:action>
  <iact:action type="add" startTime="366316">
    <iact:property name="dataType"/>
    <iact:actionData xml:id="d44">
      <inkml:trace xmlns:inkml="http://www.w3.org/2003/InkML" xml:id="stk44" contextRef="#ctx0" brushRef="#br0">7545 15770 0,'0'0'7,"0"0"4,0 0-4,0 0 2,0 0 1,70 4 0,21-4 0,62-4-2,62-4 2,50 4-1,45 4 0,42 16 0,74 34 1,83 28-1,83 30 0</inkml:trace>
    </iact:actionData>
  </iact:action>
  <iact:action type="add" startTime="367199">
    <iact:property name="dataType"/>
    <iact:actionData xml:id="d45">
      <inkml:trace xmlns:inkml="http://www.w3.org/2003/InkML" xml:id="stk45" contextRef="#ctx0" brushRef="#br0">22398 15815 0,'0'0'6,"0"0"3,0 0 3,0 0-5,45 0 3,-16 0-2,12 5 2,17-1 0,17 8-2,16 5 2,12-1 2,17-3-3,21-5-2,16-4 3,9-4-1,-5 0 0,-4-4 1,-16 0-2,-21 4 2,-21 4-1,-16 4 1,-17 5-1,-12-1 0,-9-4 2</inkml:trace>
    </iact:actionData>
  </iact:action>
  <iact:action type="add" startTime="369777">
    <iact:property name="dataType"/>
    <iact:actionData xml:id="d46">
      <inkml:trace xmlns:inkml="http://www.w3.org/2003/InkML" xml:id="stk46" contextRef="#ctx0" brushRef="#br0">24259 14304 0,'0'0'6,"0"0"3,0 0 0,0 0 2,0 0-3,0 0 2,0 0-1,0 0 0,0 0 1,-45-8-1,-5-9 0,-20 1 1,-17-1-1,-12 13 0,-13 8 2,4 13 0,5 8-1,16 8-1,13 8 1,12 5 0,4 3-1,12 1 2,5 4-4,-5 12 3,-3 21-1,-5 25 0,0 4 0,21-4 1,12-17 1,9-8-3,8-8 2,8-1-2,12 9 1,22 8 0,11 9 1,13-9-1,0-16 1,5-9 0,11-8-2,5-4 2,4-8-1,-8-13 0,-9-8 1,-8-8-1,-4-5 0,0-3 0,8-5 1,4-8-1,13-8 1,8-13-2,-8-4 2,-9-4-1,-3-12 1,-5-17 1,-4-12-4,0-13 5,-12 0-5,-9 0 3,0-4-1,-8-4 0,5 0 0,-9 8 1,-5 9 0,-7 7-2,-13-20 2,-4-20-1,-4-26 0,4-7 0,-12 15 0,-1 26 1,-8 8-1,-3 4 2,-14 4-3,-11 9 2,-26 3-2,-20 13 2,-12 17-1</inkml:trace>
    </iact:actionData>
  </iact:action>
  <iact:action type="add" startTime="371249">
    <iact:property name="dataType"/>
    <iact:actionData xml:id="d47">
      <inkml:trace xmlns:inkml="http://www.w3.org/2003/InkML" xml:id="stk47" contextRef="#ctx0" brushRef="#br0">13353 14656 0,'0'0'3,"0"0"6,0 0 0,0 0 0,0 0 1,0 0-1,0 0 1,0 0-1,54-4 0,-17 4 2,1 0-4,3 0 3,9 0 1,8 0-3,12-4 1,29-4 1,25-1 1,9 1-2,-13 4 0,-21 0-1,-8-4 1,4-5 0,17 1 1,24-1 0,18 5-2,-1 0 1,4-1 1,0 5 0,-4 8-2,-8 5 2,-9-1-1,13 4 0,17 1 1,12 8-1,25 8 0,8-1 1,-9-3-1,9 0 1,-4 0-1,-17-4 0,-16-5 1,-29-3-1,-46-1 0,-24 1 1,-13-1 0,0 0-2,-8 1 2,8-1-1,8-8 0,13-8 0</inkml:trace>
    </iact:actionData>
  </iact:action>
  <iact:action type="add" startTime="372945">
    <iact:property name="dataType"/>
    <iact:actionData xml:id="d48">
      <inkml:trace xmlns:inkml="http://www.w3.org/2003/InkML" xml:id="stk48" contextRef="#ctx0" brushRef="#br0">24847 14279 0,'0'0'6,"0"0"5,0 0-3,0 0 1,0 0 0,0 0 0,0 0 1,0 0 0,0 0-2,0 0 2,0 0-1,0 0 1,0 0-1,-41 17 0,32-17 1,-11-4-1,-9-4 0,-25-1 1,-8 1-1,-4 4 0,-5 4 1,1 0-1,0 0 1,8-4-1,-9 0 0,1-1 0,-5 5 2,-3 5-1,-9 7-2,-4 9 3,-4 8 4,4 8-13,8 9 8,8 3 2,9 5 0,13 0 1,11-4-12,9 3 8,8 5 3,0 9 0,1 15-9,-10 5 8,10 0-1,11-4 2,-3-8-1,3-9-8,5-4 6,0 0 1,4 0 2,4 0-3,8 13 1,4 3-1,5 1 1,8 0 1,-5-9 0,5-4-9,4-3 7,8-1 3,5-4-1,-1-13 1,-4-12-9,-4-8 6,-4-8 2,-4-5 0,-4-4 2,0 1-11,3-5 8,5 0-1,4-4 3,9 0-4,12-13 2,28-28 0,43-62-1</inkml:trace>
    </iact:actionData>
  </iact:action>
  <iact:action type="add" startTime="375693">
    <iact:property name="dataType"/>
    <iact:actionData xml:id="d49">
      <inkml:trace xmlns:inkml="http://www.w3.org/2003/InkML" xml:id="stk49" contextRef="#ctx0" brushRef="#br0">7809 17327 0,'0'0'6,"0"0"3,0 0 1,0 0 0,0 0-2,0 0 1,0 0 1,0 0 0,46 4-2,-38-4 1,0 4 1,1 0-1,-1 0 1,0 0-1,1 1 0,-1-1 1,4 0-1,1 0 0,3 0 1,5 0-1,4-4 1,-1 0-1,5 0 0,9-4 0,11-4 1,13-5-1,9 5 1,3 0-1,5 0 1,4 3-1,-1-3 0,1-4 0,4-1 1,4 1-1,0-5 0,8 1 1,1-1-1,3-4 1,-16 5 2,-13 4 2,-16 3-11,-8 5 8,-5 4 1,-11 0-7,3 0 4,-4 0 3,4 0 0,4 0-8,22-8 6,52-17 1</inkml:trace>
    </iact:actionData>
  </iact:action>
  <iact:action type="add" startTime="376892">
    <iact:property name="dataType"/>
    <iact:actionData xml:id="d50">
      <inkml:trace xmlns:inkml="http://www.w3.org/2003/InkML" xml:id="stk50" contextRef="#ctx0" brushRef="#br0">10573 16470 0,'0'0'6,"0"0"4,0 0-1,0 0 0,4 45 1,38 79-1,40 100 1,9 4-1,-4-54 1,-25-71-1,-20-53 0,-9-34 0,-4-20 0,4-16 1,12-30-1,9-41 1,8-29-1,-12-17 0,-9 21 0,-12 37 1,-8 30-1,-5 20 0,-3 16 1,-1 22-1,5 24 1,3 58-1,-7 83 1,-13 33-1,-17 4-1,-24-12 2,-17-25-1,-4-25 1,-21-5-1,-24-3 0,-22-21 1,-11-16-1,-5-21 0,8-30 1,22-44-1,-5-59 1</inkml:trace>
    </iact:actionData>
  </iact:action>
  <iact:action type="add" startTime="378619">
    <iact:property name="dataType"/>
    <iact:actionData xml:id="d51">
      <inkml:trace xmlns:inkml="http://www.w3.org/2003/InkML" xml:id="stk51" contextRef="#ctx0" brushRef="#br0">20399 16971 0,'0'0'6,"0"0"3,0 0 1,0 0 0,-41 24-1,41-19 0,0-5 0,0 0 1,0 0 1,112 62-3,3-33 0,68 0 2,52-4 1,22-1-3,-21-11 1,-29-9 1,-58-12-1,-34-9 0</inkml:trace>
    </iact:actionData>
  </iact:action>
  <iact:action type="add" startTime="378896">
    <iact:property name="dataType"/>
    <iact:actionData xml:id="d52">
      <inkml:trace xmlns:inkml="http://www.w3.org/2003/InkML" xml:id="stk52" contextRef="#ctx0" brushRef="#br0">21376 17062 0,'0'0'8,"0"0"1,-58 66 1,25-12-1,-5 33 1,-3 33-2,4 21 2,12 12-1,-4-4 1,8-17-1,13-28 0,8-30 0,8-20 1,9-25 1,4-25-4</inkml:trace>
    </iact:actionData>
  </iact:action>
  <iact:action type="add" startTime="379157">
    <iact:property name="dataType"/>
    <iact:actionData xml:id="d53">
      <inkml:trace xmlns:inkml="http://www.w3.org/2003/InkML" xml:id="stk53" contextRef="#ctx0" brushRef="#br0">22828 16047 0,'0'0'7,"0"0"3,0 0-1,-33 67 0,12-18 2,-12 18-3,-21 28 1,-20 41 2,-30 38-3,-11 17 1,-1 3 1,8-7-1</inkml:trace>
    </iact:actionData>
  </iact:action>
  <iact:action type="add" startTime="380021">
    <iact:property name="dataType"/>
    <iact:actionData xml:id="d54">
      <inkml:trace xmlns:inkml="http://www.w3.org/2003/InkML" xml:id="stk54" contextRef="#ctx0" brushRef="#br0">23312 16954 0,'0'0'6,"0"0"5,0 0-1,0 0-3,50-45 3,-5-1-2,1-4 2,-9 1 0,-12 7-2,-13 9 2,-8 4 1,-8 0-2,-8-12-1,-17-30 2,-21-28-1,-20-29 1,-13-5 0,-4 21-2,-8 13 2,-8 20-2,-1 13 2,5 8-1,0 13 0,-13 11 0,-16 18 1,-50 32-1,-79 42 0,-49 50 2,-17 49-3,34 13 1,49 12 1,12 0-1,38-8 1,33 0 0,32-4-2,30 4 1,33-13 1,33-7-1,33-1 0,38 21 0,41 20 2,49-12-2,33-28 0,26-38 0,20-38 0,29-36 1,8-38-1,46-46 0,37-53 0,-13-42 1,-24-32-1,-50-1 0,-20-8 1,-26 0 0,-12-13-1,5-45 0,-26-33 0,-16-49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59:27.9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1684">
    <iact:property name="dataType"/>
    <iact:actionData xml:id="d0">
      <inkml:trace xmlns:inkml="http://www.w3.org/2003/InkML" xml:id="stk0" contextRef="#ctx0" brushRef="#br0">7855 6732 0,'0'0'2,"0"0"0,0 0 7,41-4 0,-4-1 1,21-3-1,17-4 1,12-5-1,12 1 1,25-1 0,25-4-1,25-4 0,29-4 0,3-4 1,-3 4-1,0 0 1,-9 0-1,-3 9 0,-1-1 0,4 0 1,1 1-1,-1-13 0,5-21 1</inkml:trace>
    </iact:actionData>
  </iact:action>
  <iact:action type="add" startTime="13028">
    <iact:property name="dataType"/>
    <iact:actionData xml:id="d1">
      <inkml:trace xmlns:inkml="http://www.w3.org/2003/InkML" xml:id="stk1" contextRef="#ctx0" brushRef="#br0">12803 6471 0,'0'0'7,"0"0"2,0 0 0,0 0 0,0 0 1,0 0-1,0 0 0,0 0 1,0 0-1,0 0 1,0 0-1,0 0 0,46 0 1,-38 4-1,13 0 0,12 0 0,12 0 1,9 1-1,4-1 0,8 0 1,13 4-1,12 5 2,20-5-3,18 0 2,16 0-1,-5-3 0,-3-1 0,3 0 1,-3 0-1,-13-8 0,-16 0 1,-17 0-1,-21 4 1,-8 0-1,-8 0 0,-9 4 0,-7 0 1,-1 4-1</inkml:trace>
    </iact:actionData>
  </iact:action>
  <iact:action type="add" startTime="14087">
    <iact:property name="dataType"/>
    <iact:actionData xml:id="d2">
      <inkml:trace xmlns:inkml="http://www.w3.org/2003/InkML" xml:id="stk2" contextRef="#ctx0" brushRef="#br0">19100 6467 0,'0'0'8,"0"0"5,0 0-8,0 0 4,0 0 0,0 0 1,-99 25-1,-34 8 0,-94 8 1,-38 0-1,-37 1 1,-4-9-1,25-4 0,3-4 0,38-17 1,29-4 0,9-8-1,11-12 0,5-18 0,17-24 1,24-33-1,45-20 1,38-9-1,29 4 0,33 8 1,33-20-1,46-34 0,49-20 0,42 4 1,33 12-1,20 21 1,29 13-1,5 24 1,24 30-2,9 28 1,24 29 1,13 38-1,-8 49 1,-9 42-1,-53 24 0,-55 13 1,-49-8-1,-49-13 0,-50-4 1,-38-21-1,-37-12 0,-57 13 1,-125 16-1,-186 4 0,-149-33 0,-24-54 1,40-50-1,88-24 0,91-5 1</inkml:trace>
    </iact:actionData>
  </iact:action>
  <iact:action type="add" startTime="15592">
    <iact:property name="dataType"/>
    <iact:actionData xml:id="d3">
      <inkml:trace xmlns:inkml="http://www.w3.org/2003/InkML" xml:id="stk3" contextRef="#ctx0" brushRef="#br0">20424 6562 0,'0'0'6,"0"0"4,0 0 0,0 0-1,0 0 0,0 0 0,0 0 1,0 0-1,0 0 0,0 0 0,62 8 1,-25-4-1,9 5 1,4-1-1,3 0 0,5 0 0,0 1 1,-4-5-1,-4 0 2,-5-4-3,1-4 2,7 0-1,1 4 0,12 0 0,13 4 1,8 0-1,4 0 1,0-4-1,4-4 0,-8 0 0,4 4 1,0 0-1,-4 4 1,0 0-1,0-4 0,-5 0 1,9-4-1,5 0 0,3 4 1,4 0-1,1 4 0,-1-4 1,-8 0-1,-8-4 0,0 0 0,0 0 1,0-1 3,4 5-4,0 0 0,0 0-1,0-4 2,0-4-1,0 0 1,0 4-1,0-1 0,-12 5 1,-1 0-1,-3 0 0,-5 0 0,-4-4 0,1 0 1,-1 4-1,12 4 1,9 9-1</inkml:trace>
    </iact:actionData>
  </iact:action>
  <iact:action type="add" startTime="22147">
    <iact:property name="dataType"/>
    <iact:actionData xml:id="d4">
      <inkml:trace xmlns:inkml="http://www.w3.org/2003/InkML" xml:id="stk4" contextRef="#ctx0" brushRef="#br0">13999 5336 0,'0'0'2,"0"0"-1,0 0 8,0 0 2,0 0-3,45-29 1,-16 17 1,4 4-1,5-1 0,11 1 1,22-4-1,28-5 1,25 1 0,29-5-1,21 0 0,12 5 0,-4-1 1,-8 1-1,-17-1 0,-12 0 1,0 1-1,-5 3 0,5 1 1,17 4-1,20-1 0,24-3 1,14 0-2,-5 3 2,-4 1-1,12-4 1,-3 12-1,15 0 0,18 0 1,24 12-1,33-4 0,25 5 1,50-1-1,70-8 0,96-12 2,106-25-3</inkml:trace>
    </iact:actionData>
  </iact:action>
  <iact:action type="add" startTime="25986">
    <iact:property name="dataType"/>
    <iact:actionData xml:id="d5">
      <inkml:trace xmlns:inkml="http://www.w3.org/2003/InkML" xml:id="stk5" contextRef="#ctx0" brushRef="#br0">17532 3246 0,'0'0'2,"0"0"1,0 0 5,0 0 2,0 0 0,0 0-1,0 0 0,0 0 0,0 0 1,0 58-1,4 24 1,5 67-1,3 75 3,4 33-1,-3 24-2,-5-28 0,0-30 3,1-40-5,-1-39 4,4-32-3,1-25-2,-1-25 3,1-24 0,-5-22 2,0-16-3</inkml:trace>
    </iact:actionData>
  </iact:action>
  <iact:action type="add" startTime="26365">
    <iact:property name="dataType"/>
    <iact:actionData xml:id="d6">
      <inkml:trace xmlns:inkml="http://www.w3.org/2003/InkML" xml:id="stk6" contextRef="#ctx0" brushRef="#br0">18169 3113 0,'0'0'7,"0"0"2,0 0 0,0 0 0,0 0 1,54-16-1,4 7 1,29 1-1,41 0 0,38-1 2,28 1-3,42 0 2,20 8-1,17 0 0,5-8 0,3 16 1,-29 0-1,-20-8 1,-29 0-1,-29 0 1,-25 0-1,-17 17 1,-29-1-1,-24 1 0,-21-1 1,-13 1-1,-7-1 0,-5 1 0,0 8 1,0 8-1,0-8 1,0 8-2,0 0 2,-8 8-1,0-7 0,-4-1 1,-5 0-1,1 8 0,-1 1 1,5 32 0,-9 17-2,1 17 2,-5 0-2,-4-17 2,-4-25-1,0-16 0,0-9 2,0 0-3,0 1 2,0-1-1,0 1 1,0 7-1,-4-3 0,0 4 0,-4 3 1,-1-3 0,1-9-1,4-3 0,-9-9 2,5-4-3,0-5 2,-4-3-3,-1-5 4,1-4-2,-5 1 0,-8-1 0,-16 4 1,-29 5 0,-34 0-2,-16-9 2,-16-8-1,-38-13 0,-37-7 1,-54-26-1,-66-20 1,-54-17-2,-78-8 2,-50 25-1,-46 8 0</inkml:trace>
    </iact:actionData>
  </iact:action>
  <iact:action type="add" startTime="92617">
    <iact:property name="dataType"/>
    <iact:actionData xml:id="d7">
      <inkml:trace xmlns:inkml="http://www.w3.org/2003/InkML" xml:id="stk7" contextRef="#ctx0" brushRef="#br0">14148 5055 0,'0'0'2,"0"0"3,0 0 1,0 0 8,0 0-9,49-13 5,22-3-1,36-5 0,26 0 1,16-3 0,8-5-2,4 4 2,21 4-1,4 5 0,5 3 1,-1 5 0,0 0-2,-8 3 2,-12 5-1,-13 0 1,5 0-1,11 0 0,5 0 1,17 0-2,8 0 2,12 5 0,29 3-1,0-12 1,-17 4 0,9 0-1,-4-9-1,-21 5 3,17-4-2,7-9 0,-15 5 0,3 0 0,25-5 1,-28 5 0,-5 3-1,8 1 0,-24 0 0,-17 4 0,-17 0 2,-24 4-3,0 0 1,16 4 1,4-4-1,-20 0 0,-38 0 1,-8 8-1,5 0 0,3 5 1,1-5-2,-9 0 3,-25-4-3,-20-4 2,-13 0-1,-12 0 1,-5 0-1,-3 0 0,-5 0-1,-3 0 3,-5 0-3,0 4 1,-4 1 1,0-5-1,0 0 0,0 0 0,-95 20 2,29-20-2,-25 4 1,-29 9-1,-21-1 0,-20 1 0,-13-1 1,-8 1-1,-4-1 0,-9 9 1,-8-1-1,1-3 0,-18 4 0,5-5 1,13-8-1,-1-3 0,-16-1 1,-5 0-2,-16-4 3,-29 8-2,4-4 0,-24 5 1,-1-1-1,13 0 0,-4-4 0,24-4 1,-4 0-1,-7-4 0,7-8 1,-16 3-1,4-3 1,0-5 0,-5 9-2,18 0 1,20 4 1,16 4-2,26 0 3,24 4-2,25 0-1,29 0 2,29-4-1,12 0 2,17 0-3,13 0 1,11 0 1,10 0-1,7 0 1,8 0-1,9 4 0,4 0 1,0-4-2,0 0 1,0 0 1,91 38 0,-4-22-1,37 5 0,29 0 1,21-5-1,8-3 0,13-5 1,12-4-1,-9 0 0,13 0 1,8 5-1,13-5 0,0 4 0,8 0 1,0-3-1,4-1 0,8 0 5,1-4-3,3 0-7,1 0 5,7-4 0,5 0 1,13-5-2,7 1 2,9 0-1,0-5 0,4 1 1,4-1-1,0-3 1,1-1-1,-1 1 0,-4 3 1</inkml:trace>
    </iact:actionData>
  </iact:action>
  <iact:action type="add" startTime="111120">
    <iact:property name="dataType"/>
    <iact:actionData xml:id="d8">
      <inkml:trace xmlns:inkml="http://www.w3.org/2003/InkML" xml:id="stk8" contextRef="#ctx0" brushRef="#br0">12108 10756 0,'0'0'3,"0"0"-3,62-25 9,13 5 4,32-1-7,34-4 3,16 0 2,21-12-3,29-5 2,4 5-1,4 8 1,4 13-1</inkml:trace>
    </iact:actionData>
  </iact:action>
  <iact:action type="add" startTime="127061">
    <iact:property name="dataType"/>
    <iact:actionData xml:id="d9">
      <inkml:trace xmlns:inkml="http://www.w3.org/2003/InkML" xml:id="stk9" contextRef="#ctx0" brushRef="#br0">12485 9514 0,'0'0'3,"0"0"-3,0 0 10,0 0-2,0 0 2,41-37-1,-12 16 1,4-4-1,12-8 0,5-4 1,12-9-1,9-3 0,-5-1 3,-4 4 21,-8 9-32,-9 4-1,-4-4 0,5-1 10,16-7-1,13-5 1,24-8-1,21-12 0,8-9 1,-4 5 0,-4 7-1,0 9 1,4 0-1,5-4 0,-5-4 1,-9 4-1,1 12 0,4 5 0,9 8 1,-1-1-1,-4 5 0,-4 0 1,-13 8-1,-3 4 1,-1 1-2,13-5 2,0 0-1,-8 4 1,-5 5-1,-4-1 0,-8 1 0,0-5 1,0 0 0,-8 1-1,-12 3 0,-5 9 0,-4 4 1,12 4-1,9 0 0,16 0 1,-12 0-1,-8-5 0,-17 1 1,-8-4-1,-9 4 0,-3 4 1,-5 0-1,4 8 1,9 5-1,4-1 0,-1 0 1,-7 1-1,-5-5 0,-12 0 0,-4-3 1,0-1-1,-13 0 0,1 0 1,-5 0-1,0-4 0,0 0 1,1 0-1,-5 0 0,4 0 3,-8 0-4,4 0 0,0 0 1,1 0 1,-1 0-1,0 0 1,0 0-1,0 0 0,0 0 1,0 0-1,1 0 0,-1 0 1,-4 0-1,4 0 1,-4 4-1,0-4 0,0 0 0,0 0 0,0 0 1,0 0-1,0 0 0,0 0 1,0 0 0,0 0-1,0 0 0,0 4 0,0-4 1,0 0-1,0 0 0,0 0 0,0 0 1,0 0-1,0 0 1,0 0-1,0 0 0,0 0 1,0 0-2,0 0 2,0 0 0,0 0-1,0 0 0,0 0 0,0 0 1,0 0-1,0 0 0,0 5 0,0-5 0,0 0 1,0 0-1,0 0 0,0 0 1,0 0-1,0 0 1,0 0-1,-108 29 1,63-13 0,-13 9-2,-25 12 2,-37 25-1,-29 25 0,-37 37 0,-17 21 1,0 0-1,13 8 0,4 1 0,12-1 1,9-4-1,3-8 1,18-9-1,11-3 0,13-9 1,8-17-1,13-20 1,8-25-2,29-21 1,25-16 1,20-17-1,17-8 1,0 4 0,87-149-2,58-79 2,12-16-1,-24 53 0,-75 92 1,-21 41-1,-17 21 1,-11 16-1,-9 17-1,0 4 2,0 0-1,-95 137 1,20 7-1,5 18 1,20-25-1,17-34 0,16-33 0,13-24 0,8-17 1,9-8-1,20-1 1,33-3 0,42-21-2,86-38 2,145-103-1,125-140 1</inkml:trace>
    </iact:actionData>
  </iact:action>
  <iact:action type="add" startTime="129236">
    <iact:property name="dataType"/>
    <iact:actionData xml:id="d10">
      <inkml:trace xmlns:inkml="http://www.w3.org/2003/InkML" xml:id="stk10" contextRef="#ctx0" brushRef="#br0">17660 8057 0,'0'0'6,"0"0"3,0 0 1,0 0 0,0 0-1,0 0 0,46-17 1,-1 17-1,17 4 0,17-4 0,12 0 1,25 0-1,4 4 2,25-4-3,12 0 2,13 0-1,12-4 1,-4 0-2,-9-4 1,-16 4 1,-8 4-1,-8 4 1,3 4-1,-3 0 0,3 5 1,14 3-1,-1 1 0,-9 4 0,-7 3 1,-1 1-1,18 4 0,7-4 1,-8 0-1,-37-9 0,-38 1 1,-15-5-1,-10 5 0,5 4 0,13 8 1,11 4-1,1 0 0,-4 0 2,-9 0-3,-8 0 1,-8 0 1,-4 5-1,-5-1 0,-4 0 0,-8 0 1,-4 1-1,-4-1 1,0 4-1,0 1 0,0-1 0,-5-8 1,5 0 3,0-8-8,4 0 4,0-4 1,-4-5 0,4-3-1,-13-1 0,-3-3 0,-5-5 0,-8-4 0,-4 0 1,4 0-1,0 0 0,-66-33 1,28 16-1,5 0 1,4 5-1,9 4 0,3-1 0,5 5 1,3 0-1,5 4 0,0 0 0,0 0 1,4 4-1,0 5 0,0-9 1,17 53 0,12 9-1,8 13 0,4-9 0,-4-16 0,5-13 1,-17-16-1,4-9 1,4-12-1,29-33 0,91-116 1,194-290-1,171-310 1</inkml:trace>
    </iact:actionData>
  </iact:action>
  <iact:action type="add" startTime="132348">
    <iact:property name="dataType"/>
    <iact:actionData xml:id="d11">
      <inkml:trace xmlns:inkml="http://www.w3.org/2003/InkML" xml:id="stk11" contextRef="#ctx0" brushRef="#br0">21516 10276 0,'0'0'2,"0"0"1,0 0 6,0 0 0,-12-66 0,37-9 1,24-37-1,14-8 0,-1 4 2,8 9 1,13 3-3,28-12 0,34 0 0,45 0 0,34 17 1,3 20 0,-3 21-2,-30 29 2,-36 17-1,-34 12 0,-21 12 0,5 21 1,12 38 0,20 49-1,-3 45 2,-34 26-1,-32-5-1,-30-24 0,-16-30 1,-9-28-1,-7-26-1,-9-11 2,-17-5-1,-16 4 1,-37 13 0,-50 12 0,-50 4-7,-49 0 7,-5-29-1,13-24 1,0-21-1,13-21 0,3-17 2,9-16-3,21-17 5,32-8-5,30-20-1,41-51 2,45-82 0</inkml:trace>
    </iact:actionData>
  </iact:action>
  <iact:action type="add" startTime="134620">
    <iact:property name="dataType"/>
    <iact:actionData xml:id="d12">
      <inkml:trace xmlns:inkml="http://www.w3.org/2003/InkML" xml:id="stk12" contextRef="#ctx0" brushRef="#br0">14152 10657 0,'0'0'7,"0"0"1,0 0 3,0 0-3,62 12 2,-12-12-1,12 0 0,0 0 1,-4 0-1,-5 4 0,-3 0 1,0 1 0,4-1 1,3 0-2,6-4 1,-1 0 1,4-4-4,0-5 2,-4 1 0,-8 4 1,-9 0-1,-3 4 2,-5 0-4,4 4 4,9 0-3,8 4 2,8-3-2,-4-1 2,-4-4 0,-8 0-1,-9-4 1,-4-1-2,1 1 2,11 0-1,22-8 0</inkml:trace>
    </iact:actionData>
  </iact:action>
  <iact:action type="add" startTime="136160">
    <iact:property name="dataType"/>
    <iact:actionData xml:id="d13">
      <inkml:trace xmlns:inkml="http://www.w3.org/2003/InkML" xml:id="stk13" contextRef="#ctx0" brushRef="#br0">18376 8649 0,'0'0'6,"0"0"3,0 0 1,0 0 0,0 0-1,-74 41 0,24-12 0,-4-4 1,-4 0-1,0-5 0,5 5 1,-9 0 0,8 0-1,8-4 0</inkml:trace>
    </iact:actionData>
  </iact:action>
  <iact:action type="add" startTime="136345">
    <iact:property name="dataType"/>
    <iact:actionData xml:id="d14">
      <inkml:trace xmlns:inkml="http://www.w3.org/2003/InkML" xml:id="stk14" contextRef="#ctx0" brushRef="#br0">17565 8972 0,'0'0'7,"0"0"3,0 0-1,21 45 1,20 34-1,38 33 1,20-1-1,0-20 2,-12-28-3,-20-22 2,-22-16-1,-16-9 0,-8-3 1,-1-1-1,-3 1 0,4-1 1</inkml:trace>
    </iact:actionData>
  </iact:action>
  <iact:action type="add" startTime="136644">
    <iact:property name="dataType"/>
    <iact:actionData xml:id="d15">
      <inkml:trace xmlns:inkml="http://www.w3.org/2003/InkML" xml:id="stk15" contextRef="#ctx0" brushRef="#br0">19642 8632 0,'0'0'7,"0"0"1,0 0 2,0 0 0,71 58-1,-38-25 0,-9 0 1,-11 0-1,-9-4 0,-4-4 0,-4-4 1</inkml:trace>
    </iact:actionData>
  </iact:action>
  <iact:action type="add" startTime="136811">
    <iact:property name="dataType"/>
    <iact:actionData xml:id="d16">
      <inkml:trace xmlns:inkml="http://www.w3.org/2003/InkML" xml:id="stk16" contextRef="#ctx0" brushRef="#br0">19808 9112 0,'0'0'7,"0"0"2,-17 46 1,5 4-1,-17 24 0,0 17 1,4-8-1,13-25 0,7-25 1</inkml:trace>
    </iact:actionData>
  </iact:action>
  <iact:action type="add" startTime="137201">
    <iact:property name="dataType"/>
    <iact:actionData xml:id="d17">
      <inkml:trace xmlns:inkml="http://www.w3.org/2003/InkML" xml:id="stk17" contextRef="#ctx0" brushRef="#br0">16862 10081 0,'0'0'6,"0"0"3,91-16 1,8-5-1,21-4 1,-4 4-1,-21 9 2,0 4-3,9-5 2,16-3-1,29-1 0,29-4 1,24 5-1,42 8 0,21-5 1,-33 5-1,-5 4 1,-3-9-1,-1-7 0,9-9 0</inkml:trace>
    </iact:actionData>
  </iact:action>
  <iact:action type="add" startTime="151747">
    <iact:property name="dataType"/>
    <iact:actionData xml:id="d18">
      <inkml:trace xmlns:inkml="http://www.w3.org/2003/InkML" xml:id="stk18" contextRef="#ctx0" brushRef="#br0">12675 7676 0,'0'0'2,"0"0"1,0 0 5,0 0 5,0 0-7,-46-21 4,34 17-1,0 0 0,-9 0 0,0 4 1,-4 4-1,-16 12 1,-21 22-2,-13 15 2,1 9-1,8 1 2,12 3-3,8 4 2,5 17-1,8 8 1,4 5-1,8-13 0,9-17 1,4-16-1,8-13 0,4-8 0,4-4 1,4 5-1,9-1 1,4 0-1,0-4 2,0-4-3,-1-9 1,-3-3 0,-4-5 1,-5 0 0,1-4-2,-5-4 1,0 0 1,0 0-1,5-4 1,3 0-1,9-4 0,4-5 1,4-7-1,0-1 0,-4-4 0,0 0 1,-4 0-1,0 1 0,-13-1 1,5 0-1,-1 0 0,1-4 1,-1-4-1,5-4 0,0-1 1,0-3-1,-1 0 0,1-1 0,-9 5 1,5 4-1,-13 4 0,4 0 1,1 4-1,-5 4 1,0 1-1,0-5 0,-4 0 0,-4 0 1,-4-8-1,-5-9 0,-8-11 1,-3-5-1,-1 8 0,0 4 0,0 9 1,4 8-1,1 4 1,-1 9-1,5 8 0,3 3 0,9 1 0</inkml:trace>
    </iact:actionData>
  </iact:action>
  <iact:action type="add" startTime="158511">
    <iact:property name="dataType"/>
    <iact:actionData xml:id="d19">
      <inkml:trace xmlns:inkml="http://www.w3.org/2003/InkML" xml:id="stk19" contextRef="#ctx0" brushRef="#br0">7809 12942 0,'0'0'1,"0"0"3,0 0 4,0 0 1,0 0 0,0 0 1,0 0 0,0 0-1,0 0 0,0 0 0,0 0 1,0 0-1,38 0 0,-34 0 1,4 0-2,0 0 2,5-4 0,3 0-1,5 0 0,12-5 1,-4 1-1,4 0 0,4 4 1,1 0-1,3 4 0,4 0 0,1 0 0,8 4 3,0-4-4,-1 0 1,1-4 0,0-1 1,4 1-1,0 0 1,0 0-1,0 4 0,-9 4 1,5 0-1,0 5 0,-5-1 0,-3 0 1,-5-4-1,-8 0 0,-8 1 1,-4-5-1,-5 0 0,1 0-1,-5 0 3,1 0-2,-5 0 1,0 0-2,1 0 2,-5 0-1,0 0 1,0 0-1,0 0 0,-4 0 0,0 0 0,0 0 1,0 0-1,0 0 0,-111-25 1,11 12 0,-20 5-1,-20 4 0,15 0 0,18 0 1,24-1-1,25 5 0,21 0 0,20-4 0,13-4 1</inkml:trace>
    </iact:actionData>
  </iact:action>
  <iact:action type="add" startTime="162288">
    <iact:property name="dataType"/>
    <iact:actionData xml:id="d20">
      <inkml:trace xmlns:inkml="http://www.w3.org/2003/InkML" xml:id="stk20" contextRef="#ctx0" brushRef="#br0">10594 12830 0,'0'0'2,"0"0"-1,0 0 8,0 0 1,0 0-1,0 0 1,0 0-1,0 0 0,0 0 0,0 0 1,25 42-1,-21-38 1,0 0-1,0-4 0,0 0 1,0 0-1,0 0 0,1 0 1,3 0-1,0 0 1,5 0-1,-1 0 0,-12 0 0,0 0 1,70-12-1,-37 7 1,5 1-1,-1 4 1,-4 0-1,0 4 0,0 1 0,0 3 1,4 0-1,5 0 3,8 1-1,-1-5-5,13 0 3,-8 0 1,8-4-1,4 0 0,-8 0 1,0 0-1,-8 0 0,-1 4 0,-7 0 1,-1 1-1,-4-1 0,5 0 0,-1-4 1,5 0-1,-1 0 0,1 0 1,7 0 9,10-4-18,7 0 6,0 4 4,1 0-3,-5 0 2,0 4-1,0-4 0,4 0 0,1 0 1,3 0 0,9 0-2,16 0 2,30 4-1,40-4 1,63-4-1</inkml:trace>
    </iact:actionData>
  </iact:action>
  <iact:action type="add" startTime="169828">
    <iact:property name="dataType"/>
    <iact:actionData xml:id="d21">
      <inkml:trace xmlns:inkml="http://www.w3.org/2003/InkML" xml:id="stk21" contextRef="#ctx0" brushRef="#br0">12360 11158 0,'0'0'2,"0"0"1,0 0 6,0 0 0,0 0 1,0 0-2,0 0 2,0 0-1,0 0 1,0 0-1,0 0 1,0 0-1,0 0 0,0 0 1,0 0-1,0 0 0,0 49 1,0-28-1,0 8 1,0 8-1,-4 5 0,0 3 0,0 1 1,0-1-1,4 1 0,4 4 1,0 3 1,0-3-1,0-4-1,1-9 0,-1-8 0,-4-8 1,0-5-1,0 1 1,0-5-3,0 1 2,-4-1 1,-1 0-1,1 1 1,4-5-2,0-4 1,-4 0 1,0-4-1,4 0 1,0 0-1</inkml:trace>
    </iact:actionData>
  </iact:action>
  <iact:action type="add" startTime="170301">
    <iact:property name="dataType"/>
    <iact:actionData xml:id="d22">
      <inkml:trace xmlns:inkml="http://www.w3.org/2003/InkML" xml:id="stk22" contextRef="#ctx0" brushRef="#br0">12000 11601 0,'0'0'6,"0"0"3,0 0 1,0 0 0,0 0-1,0 0 0,0 0 1,0 0-1,0 0 0,0 0 1,0 0-1,0 0 1,0 0-1,9 78 1,11-20-1,5 9 0,4-5 0,-4-13 1,-4-16-1,-1-8 0,-3-4 1,-5-9-1,1-3 2,-1-5-3,5-4 2,-9 0-1,13-8 1,4-9-2,8-16 2,16-25-1,26-50 0,32-74 0</inkml:trace>
    </iact:actionData>
  </iact:action>
  <iact:action type="add" startTime="174542">
    <iact:property name="dataType"/>
    <iact:actionData xml:id="d23">
      <inkml:trace xmlns:inkml="http://www.w3.org/2003/InkML" xml:id="stk23" contextRef="#ctx0" brushRef="#br0">12795 11278 0,'0'0'2,"0"0"1,0 0 14,54-13-16,-25 5 8,-5 0 0,-3 4 1,-4-1-1,-5 5 0,-4 0 1,1 0-1,-1 0 0,4 0 0,-8 5 1,5 3-1,-5 4 1,-4 13-1,0 12 0,-4 13 1,0 12-1,4 13 0,0 8 0,0 8 2,-9 4-1,-7-4 0,-1-12 2,1-17-5,3-13 3,5-11-1,-4-14 0,3-3 1,1-4-2,0-5-1,4-4 2,-1-3 1,1-1-1,0-4 0,0 0 0,4 0 1,0 0-1,0 0 1,0 0-1,0 0 1,0 0-1,0 0 1,-37-50-1,33 42 0,4 4 0,0-1 0,0 1 1,0 0 0,0 0-2,0 0 2,0 4-1,0 0 1,0 0-1,0 4 0,0-4 1,0 0-1,0 0 1,0 0-1,0 0 0,0 0 0,0 0 1,0 0 0,0 0-1,0 0 0,0 0 0,116-8 1,-13-87 0,58-63-1</inkml:trace>
    </iact:actionData>
  </iact:action>
  <iact:action type="add" startTime="187012">
    <iact:property name="dataType"/>
    <iact:actionData xml:id="d24">
      <inkml:trace xmlns:inkml="http://www.w3.org/2003/InkML" xml:id="stk24" contextRef="#ctx0" brushRef="#br0">13374 12305 0,'0'0'2,"0"0"1,0 0 5,0 0 2,0 0-2,0 0 2,0 0-1,0 0 0,0 0 1,0 0-1,46 0 1,-22 4 0,5 0-2,4-4 2,9 0-1,-1 0 0,5 0 1,-9-4-1,-4 0 1,-8-1-1,-4 5 0,-5 0 1,-3 0-1,-1 0 0,-4 0 0,1 0 1,-1 0 2,4 0-3,-12 0-2,4 0 2,0 0 1,1 0-1,-1 0 0,0 0 1,0 0-1,0 0 1,0-4 0,5 0-2,-1 0 2,0 0-2,5 0 3,-5-5-3,8 1 2,5-4-1,16-13 1,25-21-1,25-24 0,8-17 1,-12 0-1,-17 8 1,-8 13-1,-8 4 1,4 0-1,8-8 0,0-9 0,8-16 1,0-5-1,-12 9 0,-16 17 0,-17 20 1,-13 17 0,-4 8-2,-4 8 2,-4 4-1,0 5 0,0-1 1,0-3-2</inkml:trace>
    </iact:actionData>
  </iact:action>
  <iact:action type="add" startTime="187736">
    <iact:property name="dataType"/>
    <iact:actionData xml:id="d25">
      <inkml:trace xmlns:inkml="http://www.w3.org/2003/InkML" xml:id="stk25" contextRef="#ctx0" brushRef="#br0">14168 10951 0,'0'0'6,"0"0"6,0 0-4,0 0 1,0 0 0,46 0 0,-5 0 0,26-9 1,28-3-1,25-13 0,16-8 2,5-8-3,-9-1 2,-16 1-1,-25 8 0,-25 8 1,-24 8-1,-13 9 0,-9 0 1,-7 4-1,-5 4 0,-4 0 1,0 4-1,0 4 1,1 9 0,-5 20-1,-13 33 0,-28 67 0,-38 53 1,-33 21-1</inkml:trace>
    </iact:actionData>
  </iact:action>
  <iact:action type="add" startTime="188655">
    <iact:property name="dataType"/>
    <iact:actionData xml:id="d26">
      <inkml:trace xmlns:inkml="http://www.w3.org/2003/InkML" xml:id="stk26" contextRef="#ctx0" brushRef="#br0">13382 12404 0,'0'0'7,"0"0"3,0 0-2,0 0 2,62-8-1,-8 3 0,21-3 1,16-4-2,4-5 2,-4 1 1,-4-1 0,-4 5 0,8-1-3,12 1 0,5-1 3,12 5-1,-5 0-3,1 0 3,-4-5-1,0 1 1,-9-1-1,-4 1 2,-3 4-4,3 3 3,0-3-1,9 0 0,12 0 1,4 3-1,8 5 0,9 0 1,8-4 1,8-4-4,17-4 3,8-1 0,4 1-2,17-5 3,4-3-2,-5-1 2,-11 0-4,-9 0 3,4 1-1,-8 3 1,4 1-1,25-5 0,4-8 0,-17 4 1,-8 0 0,-4 0-2,-12 1 2,4-1-1,8-4 0,-8 0 1,-13-4-1,-8-5 1,-21 1-1,-24 4 1,-17 4-2,-8 0 2,-5 4-1,9 0 0,17-4 1,16-8-1,4-4 3,-29-1-5,-21 9 3,-24 8-2,-13 9 2,-4-1 0,1 1-2,3-1 2,0-8-1,4-4 2,-3-4-4,-5-4 4,-8-5-2,-13-7 0,-8 3-1,-12 1 1,-9-1 1,-8 5 0,1 12 0,3 8-1,0 4 0,13 9-1,8 4-1,4 0 3,4 0-1,17 4 1,25-4-1,24 0 0,21-5 0,-4 1 1,-16 4-1,-13 4 0,-12 0 1,-13 4-1,-8 0 1,-4 0-1,-5 0 0,-3 5 1,-5 3-1,-8 9 0,-12 28 0,-46 72 1,-78 102-1,-96 79 1,-53-8-2</inkml:trace>
    </iact:actionData>
  </iact:action>
  <iact:action type="add" startTime="192456">
    <iact:property name="dataType"/>
    <iact:actionData xml:id="d27">
      <inkml:trace xmlns:inkml="http://www.w3.org/2003/InkML" xml:id="stk27" contextRef="#ctx0" brushRef="#br0">18310 10727 0,'0'0'1,"0"0"2,0 0 6,0 0 0,-83 62 1,17-16-1,-21-1 1,-4-7-1,-4-1 1,4-4 1,8 0-2,5-8 0</inkml:trace>
    </iact:actionData>
  </iact:action>
  <iact:action type="add" startTime="192630">
    <iact:property name="dataType"/>
    <iact:actionData xml:id="d28">
      <inkml:trace xmlns:inkml="http://www.w3.org/2003/InkML" xml:id="stk28" contextRef="#ctx0" brushRef="#br0">17573 11029 0,'0'0'7,"0"0"2,0 0 1,34 87-1,7 17 0,9 28 0,-5-8 2,-12-32-1,-8-30 2,-8-25-5,-9-12 2,-4-9 0,0-7-1</inkml:trace>
    </iact:actionData>
  </iact:action>
  <iact:action type="add" startTime="192845">
    <iact:property name="dataType"/>
    <iact:actionData xml:id="d29">
      <inkml:trace xmlns:inkml="http://www.w3.org/2003/InkML" xml:id="stk29" contextRef="#ctx0" brushRef="#br0">19220 10797 0,'0'0'6,"0"0"4,0 0 0,37 54-2,-4 4 1,5 17 1,-18-5-1,-11-12 0,-13-12 0,-9-5 1,-3-12-1,3-12 2,5-17-3,8 0 1</inkml:trace>
    </iact:actionData>
  </iact:action>
  <iact:action type="add" startTime="193029">
    <iact:property name="dataType"/>
    <iact:actionData xml:id="d30">
      <inkml:trace xmlns:inkml="http://www.w3.org/2003/InkML" xml:id="stk30" contextRef="#ctx0" brushRef="#br0">19415 11543 0,'0'0'8,"-13"49"1,-3 5 0,-13 21 0,-13-5 1</inkml:trace>
    </iact:actionData>
  </iact:action>
  <iact:action type="add" startTime="196316">
    <iact:property name="dataType"/>
    <iact:actionData xml:id="d31">
      <inkml:trace xmlns:inkml="http://www.w3.org/2003/InkML" xml:id="stk31" contextRef="#ctx0" brushRef="#br0">19779 12126 0,'0'0'2,"0"0"1,0 0 14,-66 29-15,20-12 5,-24 8 3,-26 0-1,-28 0 0,-33-1 2,-33 1 0,-34 0-1,-7-4-1,3-5 0,21-3 0,25-13 0,21-9 1,20-7-1,13-13 1,16-12-1,25-13 1,1-17-1,15-16 0,9-16 1,17-1-1,16 1 1,16-13-2,9-17 2,8-16-2,9 4 1,-1 30 1,0 23 0,5 18-1,4 8 1,12-5-1,8-3 0,13-5 1,8-4-1,8 9 1,17 12-1,13 8 0,7 12 2,1 9-4,-9 8 4,-8 5-3,-8 3 2,-5 5-1,-3-1-1,-5 9 3,0 4-3,17 9 2,-8 3-1,8 9 1,4-1-1,16 9 1,22 9-1,7 3 0,-7 0 1,-30-3-1,-25-5 1,-16 0-2,-4 0 2,0 8-1,8 5 3,4 4-3,-4-1 1,4 5-6,-4 0 5,0 8 1,-4 8-1,-12 5 1,-9 0 0,-12-5-2,-9-8 1,-3-4 0,-1-4 1,-3-5 0,-1-7-1,0-1 1,-4-3-1,-4-1 0,0 8 0,-12 13 0,-21 17 1,-25 12 0,-50 0-2,-61 0 2,-88-9-1,-124 18 1,-144 20-2,-154 20 1,-82 5 1,-62-17 0</inkml:trace>
    </iact:actionData>
  </iact:action>
  <iact:action type="add" startTime="206139">
    <iact:property name="dataType"/>
    <iact:actionData xml:id="d32">
      <inkml:trace xmlns:inkml="http://www.w3.org/2003/InkML" xml:id="stk32" contextRef="#ctx0" brushRef="#br0">5803 16180 0,'0'0'2,"0"0"0,0 0 14,0 0-14,0 0 8,0 0-1,0 0 1,0 0-1,0 0 0,0 0 1,0 0-1,0 0 0,49-29 0,-32 29 1,-1 0-1,5 0 1,0 0-1,0 0 0,-1 0 1,1 0-1,0 0 1,-1 0-1,9 0 0,-4 0 1,8 0-1,9 0 1,3 0-1,5 0 2,3 0-3,5 0 2,0 4-2,0 0 2,0 0-1,0 0 1,4 1-1,8-1 1,22 0-1,11-4 0,5 0 0,-5 0 1,-8 0-1,-12 0 0,-5 0 1,13 4-1,5 0 1,7 4-1,1-3 0,-9-5 1,-21 0-2,1 0 2,-9 0 0,8 0-1,5 0 0,8 0 0,-4 0 1,8 4-1,-9 0 0,-7 0 1,-1 4-1,5 1 0,16 3 1,13 0-1,-1-3 0,1-5 0,-13 0 1,-8 0-1,4 4 2,16 1-2,13-1-1,4 0 2,5-4 0,7 5-1,17-1 0,29 0 0,42-4 1,70-20-1,86-34 0</inkml:trace>
    </iact:actionData>
  </iact:action>
  <iact:action type="remove" startTime="249779">
    <iact:property name="style" value="instant"/>
    <iact:actionData xml:id="d33" ref="#d27"/>
  </iact:action>
  <iact:action type="remove" startTime="249815">
    <iact:property name="style" value="instant"/>
    <iact:actionData xml:id="d34" ref="#d28"/>
  </iact:action>
  <iact:action type="remove" startTime="249843">
    <iact:property name="style" value="instant"/>
    <iact:actionData xml:id="d35" ref="#d31"/>
  </iact:action>
  <iact:action type="remove" startTime="249864">
    <iact:property name="style" value="instant"/>
    <iact:actionData xml:id="d36" ref="#d25"/>
  </iact:action>
  <iact:action type="remove" startTime="249886">
    <iact:property name="style" value="instant"/>
    <iact:actionData xml:id="d37" ref="#d24"/>
  </iact:action>
  <iact:action type="remove" startTime="249985">
    <iact:property name="style" value="instant"/>
    <iact:actionData xml:id="d38" ref="#d26"/>
  </iact:action>
  <iact:action type="remove" startTime="250087">
    <iact:property name="style" value="instant"/>
    <iact:actionData xml:id="d39" ref="#d29"/>
  </iact:action>
  <iact:action type="remove" startTime="250330">
    <iact:property name="style" value="instant"/>
    <iact:actionData xml:id="d40" ref="#d23"/>
  </iact:action>
  <iact:action type="remove" startTime="250665">
    <iact:property name="style" value="instant"/>
    <iact:actionData xml:id="d41" ref="#d21"/>
  </iact:action>
  <iact:action type="remove" startTime="250769">
    <iact:property name="style" value="instant"/>
    <iact:actionData xml:id="d42" ref="#d22"/>
  </iact:action>
  <iact:action type="remove" startTime="250836">
    <iact:property name="style" value="instant"/>
    <iact:actionData xml:id="d43" ref="#d12"/>
  </iact:action>
  <iact:action type="remove" startTime="250929">
    <iact:property name="style" value="instant"/>
    <iact:actionData xml:id="d44" ref="#d9"/>
  </iact:action>
  <iact:action type="remove" startTime="250999">
    <iact:property name="style" value="instant"/>
    <iact:actionData xml:id="d45" ref="#d8"/>
  </iact:action>
  <iact:action type="remove" startTime="251568">
    <iact:property name="style" value="instant"/>
    <iact:actionData xml:id="d46" ref="#d10"/>
  </iact:action>
  <iact:action type="remove" startTime="252098">
    <iact:property name="style" value="instant"/>
    <iact:actionData xml:id="d47" ref="#d14"/>
  </iact:action>
  <iact:action type="remove" startTime="252238">
    <iact:property name="style" value="instant"/>
    <iact:actionData xml:id="d48" ref="#d15"/>
  </iact:action>
  <iact:action type="remove" startTime="252481">
    <iact:property name="style" value="instant"/>
    <iact:actionData xml:id="d49" ref="#d17"/>
  </iact:action>
  <iact:action type="remove" startTime="252612">
    <iact:property name="style" value="instant"/>
    <iact:actionData xml:id="d50" ref="#d16"/>
  </iact:action>
  <iact:action type="remove" startTime="253170">
    <iact:property name="style" value="instant"/>
    <iact:actionData xml:id="d51" ref="#d11"/>
  </iact:action>
  <iact:action type="remove" startTime="254232">
    <iact:property name="style" value="instant"/>
    <iact:actionData xml:id="d52" ref="#d13"/>
  </iact:action>
  <iact:action type="add" startTime="249725">
    <iact:property name="dataType" value="strokeEraser"/>
    <iact:actionData xml:id="d53">
      <inkml:trace xmlns:inkml="http://www.w3.org/2003/InkML" xml:id="stk33" contextRef="#ctx0" brushRef="#br1">30091 15853 0,'0'0'7,"0"0"2,-87-12 1,-21-1-1,-86-7 1,-104-18 34,-41-3-13,20 4-15,34 4-14,-30 16-2,-65 42 1,-59 54 0,-20 53 20,103 9-21,112-29 17,70-34-16,58-12-1,34-12 3,24-4-3,12-4 3,17-9 6,9-4 1,11-4-1,9 4 0,25 29 1,54 33-1,95 34 1,103-9 47,66-33-55,25-38-1,21-36 0,13-34 8,44-49-9,51-50 1,-25-42 4,20-41 6,-37-8-4,-58 12 3,-58 13 44,-107 49-52,-75 46-2,-70 29 1,-37 21 5,-17 8-5,-25 8-1,-12-8 10,-46-29 0,-127-42-1,-179-16 1,-145 46-2,-37 53 2,-4 37-1,-4 34 1,0 45 0,16 38-2,92-5 1,28-4 1,50-24-1,58-26 0,4 1 1,21-1-1,-17 17 0,5 17 0,53-9 1,46-7 46,82-22-54,50-8-2,29 0 0,21 9 10,37 20-9,50 8-1,61-4 5,80-24 4,19-47 2,64-32-2,110-58 0,42-62 0,25-34 0,-54-16 1,-33-8-1,-49 12 1,-71 12-1,-46 34 0,-61 29 0,-50 28 1,-33 13-1,-34 9 0,-32 7-1,-25-3 1,-46-26 1,-87-40-1,-165-26 1,-145 42-1,-50 62 0,-49 66 2,-33 58-1,28 33-1,34 29 0,45 17 0,87-9 1,62 5 50,30 0-56,69-30-4,62-24 0,67-42 1,50-20 8,36-13-8,26-8-1,28 0 9,54-4 4,66-21 1,88-24 39,123-59-50,108-78-2,4-42 0,12-33 1,-36-8 5,-80 25 53,-57 20-57,-71 38-3,-57 28 3,-38 26-3,-41 20 0,-42 21 1,-36 16 7,-47 17-8,-36-8 1,-92-4 9,-136 12 47,-87 29-53,-120 49-3,-86 63 0,-38 58 2,33 41 5,66 0-7,120-53 49,137-55-49,58-37 2,74-24-3,45-17 0,34-13 12,21-16-12,16-13 0,37-45 10,87-91-7,166-120 7,82-30-1,25 30 0,46 12 1,-38 42-1,-8 28 0,-33 22 1,-41 32-1,-8 13 0,-9 8 1,8-4-1,-8-13 0,-12 17 0,-17 17 1,-12 25-1,-12 20 0,-18 8 0,-44 17 1,-51 9-1,-49 11 0,-37 5 1,-21 4-1,-16 0 0,-13 0 0,-4 0 1,0 0-1,-286 104 1,-169 57-1,-107 50 2,40-16-3,51-13 1,69-12 0,30-5 0,41 5 1,79-29-1,57-38 0,75-36 1,54-30 0,33-16-2,16-5 2,22-12-2,15-4 2,71-25 0,182-70-1,191-91 1,40-25-1,-7 0 0,-5 16 0,-24 25 1,-13 1-1,-25 32 1,-37 21-2,-4 12 42,-4 26-43,4-5-7,-33 21 3,-46 21 7,-37 3-9,-58 22-1,-58 7 5,-49 5 4,-42 8-1,-37 5 2,-29-1-1,0-8 0,-285 128 1,-154 13 0,-111 25-1,99-46 0,62-13 1,50-7-1,70-26 0,41 5-1,46-13 2,50-16-1,37-17 1,32-12-1,26-9 0,25-8 1,12-8-2,0 4 2,194-91 0,154-62-1,136-25 0,-8 20 1,-34 30-1,-44 33 1,-38 8-1,-38 17 1,-40 16-2,-1 0 2,-29 21-1,-12 12 0,-25 0 0,-45 17 1,-38 8-1,-57 13 0,-59 16 0,-57 25 1,-199 83-1,-240 66 1,-95-17 0,66-41-1,108-45 0,70-25 0,25-9 1,29-8-2,28 8 2,22 1-1,28-1 40,42-8-47,37-8-1,41-17 13,34-8-14,32-8 0,26-4 0,36-1 9,80-12 0,131-24 1,113-38-2,65-33 2,-32-1-1,-34 6 1,-8 7-1,-33 4 41,-8 5-48,-21-9 1,-58 17-2,-12 0 11,-30 4-12,-28 13 1,-33 7 3,-38 13 7,-36 13-3,-34 4 2,-25 8-1,-16 0 1,8 0-2,-224 62 3,-99 37-2,-82 13 0,8-4 1,12-9-1,-45 25 1,-21 38-1,4-1 0,46-3 0,74-26 1,37-8-1,71-8 0,45-8 39,62-21-46,50-29-1,33-25 12,25-12-13,17-13 0,36-4 1,71-21 8,145-32 1,87-38-1,37-25 0,-33 8 1,3-7-1,-23-1 1,7-8 39,-12-4-47,-12 8-2,-13 8 10,-33 29-6,-13 21-4,-24 17 1,-41 20 6,-46 9 4,-50 4-3,-29 8 2,-24 0-1,-17 0 0,-13 0 0,-12 0 0,-4 0 1,0 0 0,-306 111 5,-182 67-11,-17 5 5,67-30 0,65-41 1,109-46-1,40 0 0,21 9 0,42-1 1,29 1-1,32-17 0,43-21 0,36-16 1,21-13-2,16-4 2,59-12 0,123-34-1,154-49 1,95-37-1,8-5-1,-33 5 1,-33 0 0,-25 8 1,-62 16-1,-37 5 0,-21 20 1,-8 9-1,8 8 1,17 16-1,7 9 0,-40 12 0,-46 17 1,-54 8-1,-45 8 1,-29 0-1,-17 5 0,-8-1 0,-17 5 0,1 7 2,-1 10-2,-8 7 0,-20 25 1,-42 38-1,-58 32 36,-37 1-43,8-34-1,17-20 8,4-8-9,4-1 1,8-7 6,9-5 2,16-8 1,21-9-1,12-4 0,12-12 0,14-8 1,11-4-1,9-9 0,8-8 0,0 0 0,0 0 1,111-79 0,38-41 0,42-49-1,-18-5 0,-40 12 0,-50 34 0,-38 33 1,-32 24-1,-22 22 1,-36 3-1,-59 5 0,-57 20 0,-50 25 0,-12 29 1,-5 46-1,5 53 0,20 55 1,33 40 0,58 1-1,67-50 0,37-25 0,28-20 0,22-1 1,28 9-1,42-4 0,28-46 1,47-46-2,32-57 2,50-54 0,25-42-1,-21-20 0,-62 12 0,-62 25 1,-42 16-1,-32 21 0,-22 13 1,-7 8-2,-9 4 2,-4 4-1,-8 4 1,-17 0-2,-12 5 2,-29-1 0,-50 5-1,-49 12 1,-33 12-1,32-3 0,26-5 0,-1-8 0,-16-13 1,-42-20 0,-65-25-1,-26-17 1,-8 0-2,1 1 2,36-5-1,21-8 0,9 0 1,3 4-1,1 8 0,-5 17 1,-8 8-1,-4 0 0,-4 5 1,-29 7-1,8 5 0,25 12 0,8 17 1,21 8-1,-8 25 0,-13 20 0,13 17 1,8 29-1,16 5 0,22-9 1,36-17-1,34-20 1,24-17-2,25-12 2,13-5-2,12-3 3,20-5-3,30-4 2,78-21 0,96-45-1,16-33 0,-42-4 1,-74 16-1,-57 29 0,-34 13 0,-17 8 1,-12 4-1,-12 0 0,-25-17 1,-54-16-1,-87-8 0,-66 16 38,-8 33-45,8 33-1,42 9 15,36 12-16,34 9 1,41-1-1,37-4 7,30-8 3,20-12-1,16-5 1,17-8-1,34-8 0,57-16 1,66-26-1,9-12 0,-30 0 1,-57 13-1,-46 16 0,-29 8 0,-16 8 1,-13 1-2,-8 0 3,-16 3-3,-42 5 2,-103 17-1,-133 36 1,-25 22-1,46-9 1,75-8-2,32-1 2,30-3-1,24-4 1,25-13-1,33-13 0,21-7 0,16-5 0,9-4 1,4-4-2,4-4 2,0-4-1,0-5 1,0-3-2,-8-13 3,-17-25-1,-54-29-1,-119-20 0</inkml:trace>
    </iact:actionData>
  </iact:action>
  <iact:action type="remove" startTime="255041">
    <iact:property name="style" value="instant"/>
    <iact:actionData xml:id="d54" ref="#d18"/>
  </iact:action>
  <iact:action type="remove" startTime="255636">
    <iact:property name="style" value="instant"/>
    <iact:actionData xml:id="d55" ref="#d20"/>
  </iact:action>
  <iact:action type="add" startTime="254710">
    <iact:property name="dataType" value="strokeEraser"/>
    <iact:actionData xml:id="d56">
      <inkml:trace xmlns:inkml="http://www.w3.org/2003/InkML" xml:id="stk34" contextRef="#ctx0" brushRef="#br1">25217 13485 0,'-99'8'4,"-116"17"4,-83 16 3,21 5-1,49 0-2,38 3 1,16 17 1,4 13-1,1 20 1,11-3-1,39-9 1,40-21-1,33-8 1,30 0-1,24-8 0,38-5 1,49-16-1,50-29 0,53-37 0,30-38 1,-26-12-1,-57 5 1,-54 15-1,-33 9-1,-21 0 2,-12-4 0,-8 0-1,-5 0 0,-8 8 0,-4 9 0,-4 7 1,-8 1 0,-13-4 0,-21-1-2,-36 1 2,-26 0 31,-16 20-40,-25 17 0,-21 20 7,-28 26-8,12 16 9,53-9-2,51-7 0,36-13 2,30-4 1,16-13-1,16-4 0,25-8 1,55-20-1,53-30 0,45-29 1,13-16-1,-21-4 0,-33-1 1,-49 17-1,-42 17 0,-21 12 1,-12 9-1,-13 8 0,-7 8 0,-1 8 1,-4 0-1,-4 5 0,0 3 1,-4 1-1,-13-1 1,-32 1-1,-34 12 0,-62 25 0,-66 49 0,-25 42 1,21 25-1,46-4 1,65-30-1,34-3 0,24-5 0,17-4 1,21-8-1,8-8 0,17-9 0,37 1 1,53-5 0,54-4-1,55-8 0,7-4 0,-20 16 1,-30 29-1,-53 38 0,-49 61 1,-46 46-1,-42 21 0,-57 45 1,-42-3-1,-12-38 1,3 29-2,14-42 2,-30 21-1,-24 5 0,11-59 0,14-37 31,32-61-38,-12-39 7,-16-24-9,-26-16 1,-28-9 7,-4-17 3,-13-3-7,-54-9 5,5-4 1,16-4-1,-42-21 0,38-21 0,29-24 0</inkml:trace>
    </iact:actionData>
  </iact:action>
  <iact:action type="remove" startTime="255877">
    <iact:property name="style" value="instant"/>
    <iact:actionData xml:id="d57" ref="#d19"/>
  </iact:action>
  <iact:action type="remove" startTime="256297">
    <iact:property name="style" value="instant"/>
    <iact:actionData xml:id="d58" ref="#d32"/>
  </iact:action>
  <iact:action type="add" startTime="255806">
    <iact:property name="dataType" value="strokeEraser"/>
    <iact:actionData xml:id="d59">
      <inkml:trace xmlns:inkml="http://www.w3.org/2003/InkML" xml:id="stk35" contextRef="#ctx0" brushRef="#br1">19309 17551 0,'0'0'7,"0"0"2,0 0 1,0 0-1,0 0 0,0 0 0,29 54 1,33-34 16,70-3-19,84-17-6,57-21 2,41-16 7,5-5-1,-42 18 0,-4 11 1,-25 17-1,25 25 1,29 13-1,-4 11 0,12 5 1,-36-12-1,-51-13 0,-37-8 0,-41-4 1,-25 4-1,-21-1 0,-24-3 1,-30-9-1,-20-3 0,-21-5 0,-8 0 1,-13 4 0,-45 17 0,-87 33-1,-66 41 0,-83 46 1,13 4-1,16-4 0,-25 4 1,29 17-1,-24 16 1,-13 29-2,20 25 2,-28-4-1,41-21 1,50-28-2,-4-22 2,45-20 0,29-9-2,29-16 2,62-33-1,41-17 1,34-4 24,32 9-31,30 3 7,20-8-10,21-12 0,25-8 8,29-13 2,45-4-1,13-8 0,0-5 1,28 1-1,-7-9 0,-34-12 1,-25-8-1,-45-5 0,-41 0 0,-30 1 1,-28-1-1,-21 5 1,-21 4-2,-8-1 1,0 9 1,0 0-1,-157-112 1,-46 34-1,-94-1 1,-63 9-1,-13 20 0,-7 13 1,24 12-1,29 13 0,0 12 1,42 8-1,-13 4 0,16 9 0,34 4 0,-17 4 1,29 4-1,30 8 0,36 1 1,62-9-1,42 4 1,33 5-1,37 3 0,50 34 0,103 41 1,133 37-1,115 21 0,100-8 1,58-13 0</inkml:trace>
    </iact:actionData>
  </iact:action>
  <iact:action type="add" startTime="262341">
    <iact:property name="dataType"/>
    <iact:actionData xml:id="d60">
      <inkml:trace xmlns:inkml="http://www.w3.org/2003/InkML" xml:id="stk36" contextRef="#ctx0" brushRef="#br0">12381 9597 0,'0'0'3,"0"0"-3,0 0 9,0 0 1,0 0-2,0 0 2,0 0-1,0 0 1,54-54-1,-33 29 0,3-4 1,1 0-1,4 0 0,-4 0 1,4 0-2,4 0 2,8-4 0,5-8 1,-1-1-1,1-3 1,-5-1-3,-3 1 1,-5 3 1,-4 5-1,-5 8 3,5 0-5,5 0 3,3-4-1,8-4 0,1 4 0,-1-1 0,1 5 1,-1 5-1,1 3 2,3-4-2,9 0 0,13-8 0,-1 0 0,5 0 1,-9 4-1,-12 4 0,-5 8 0,-7 1 2,7 3-3,13-3 3,13-1-3,16-3 1,-8-5 3,-5 0-5,-20 4 3,-12 5-2,-9-1 1,-4 5 0,0 3 0,8 1 1,9-4-1,16 3 1,9 1-2,3 0 4,-7 4-5,-13 0 3,-9 4-1,-7 0 0,-5 4 0,-4 0 0,0 4 1,0 9-1,0 3 3,0 5-4,0 4 1,-4 0 0,0 0 0,0 0 0,-12 0 1,-1-4-2,-3 0 2,-5-4 0,0-1-2,1 1 2,-9-4-1,0-1 0,0-3 0,0-1-1,0 0 1,0 1 0,0-1 1,0 5-1,0 3 1,0 5-1,-9 4 0,5-4 1,0 4-1,0-4 0,0 0 0,0 0 1,0-1-1,-1 1 0,1-4 1,0 0-1,-4 4 0,0-1 1,-1-3-1,-3 4 0,-1-4 1,1-1-1,-5-3 0,1-5 1,-1 1-1,5-5 0,4-4 0,-1 0 1,5-4 0,0 0-1,4 0 0,0 0 0,0 0 1,0 0-1,0 0 1,0 0-1,0 0 0,0 0 1,-37-70 1,33 62-3,0-1 1,4 5 1,0 0-2,0 0 2,0 0-1,0 0 0,0 0 1,0-1-1,0 5 0,0 0 0,0 0 1,0 0-1,0 0 0,0 0 1,20 34 0,-7-6-1,3 10 0,1 3 0,-5 1 1,1-9-1,-1-4 0,-4-4 0,1-5 1,-5-7-1,0-5 0,0 0 0,0-4 1,0 0-1,5 1 1,-9-5-1,82-34 0,109-106 0,189-208 1</inkml:trace>
    </iact:actionData>
  </iact:action>
  <iact:action type="add" startTime="278808">
    <iact:property name="dataType"/>
    <iact:actionData xml:id="d61">
      <inkml:trace xmlns:inkml="http://www.w3.org/2003/InkML" xml:id="stk37" contextRef="#ctx0" brushRef="#br0">18463 16176 0,'0'0'1,"0"0"2,0 0 6,0 0 0,58-29 0,-37 12 1,-5-4-1,-3 5 0,-9-1 1,0 1-1,-4-1 0,-4-8 1,-5-8-1,-3-8 1,-9-13-1,-3-8 0,-10-4 0,-11-1 2,-13 9-3,-8 13 2,-9 8-1,1 8 1,-1 8-1,13 4 1,9 9-2,3 4 1,9 4 2,-5 8-2,-8 5 1,-8 7-2,-33 18 1,-8 20 1,3 12 0,18 9-1,15 8 0,9 8 0,13-4 1,8 0-1,4-4 0,8-8 1,8-1-1,5-3 0,4-5 1,3-4-1,5 1 1,5-1-2,-1-8 2,8 0-1,-8-8 1,9-5-1,3 1 0,5-5 0,8 5 1,4-1-1,8 1 0,13-1 0,-8 1 1,7-1 0,-3-7-1,0-5 0,-5-4 0,-16-9 1,4-3-1,-4-5 0,-4-3 0,0-5 0,-4 0 1,3 0-1,1-4 1,0 0-1,4 0 0,4 0 0,4 0 1,13-4-1,-13 0 1,5 0-1,-1-5 1,0 1-1,1-4 0,-1-1 0,-4-3 0,1-5 1,-5 0-1,0 1 1,-4-1-2,0 0 2,-5 0 0,-3 5-1,0-1 0,0-3 0,3-1 0,9-8 1,5-4-1,3-4 0,0-9 1,1 0-1,-5 1 0,-8 8 1,-8-1-1,-9 5 0,-8 4 1,0 0-1,-4 0 0,-4-4 6,0 0-8,-4-4 4,0 0-4,-1-1 3,1 1-1,0 0 0,-5-5 1,-3-7-1,-9-18 3,-12-24-5,-5-45 4,-3-92-4,12-107 4</inkml:trace>
    </iact:actionData>
  </iact:action>
  <iact:action type="add" startTime="291242">
    <iact:property name="dataType"/>
    <iact:actionData xml:id="d62">
      <inkml:trace xmlns:inkml="http://www.w3.org/2003/InkML" xml:id="stk38" contextRef="#ctx0" brushRef="#br0">17847 14259 0,'0'0'2,"0"0"-1,0 0 8,0 0 1,0 0-1,0 0 1,0 0-1,0 0 0,4 83 1,0-5-1,-4 26 0,-8 12 1,-1-13 2,1-12-2,4-16-1,4-13 1,4-4-1,0-8 2,0-9-4,0-8 3,1-12-1,-1-5 0,0-3 1,-4-5-4,0-4 4,-4-4-1,0 0 0,4 0 0,0 0 1,0 0-1,0 0 0,0 0 1,0 0-1,0 0 0,0 0 1,-58-21 1,53 26-3,5-1 1,0 4 0,0 0 1,0-8-1,0 0 0,25 46 1,-8-30-1,12-3 1,8-5-2,13-12 2,28-33-1,46-96 1,17-157-1</inkml:trace>
    </iact:actionData>
  </iact:action>
  <iact:action type="add" startTime="295778">
    <iact:property name="dataType"/>
    <iact:actionData xml:id="d63">
      <inkml:trace xmlns:inkml="http://www.w3.org/2003/InkML" xml:id="stk39" contextRef="#ctx0" brushRef="#br0">18885 16093 0,'0'0'2,"-66"0"1,29 0 6,8 0 0,12 0 1,13 0-1,4 0 0,0 0 1,0 0-1,141-33 0,-21 0 1,41-13-1,25-4 1,13-8-1,12-8 0,4 4 1,4-4-1,9 8 0,-21 8 1,-25 13-1</inkml:trace>
    </iact:actionData>
  </iact:action>
  <iact:action type="add" startTime="296036">
    <iact:property name="dataType"/>
    <iact:actionData xml:id="d64">
      <inkml:trace xmlns:inkml="http://www.w3.org/2003/InkML" xml:id="stk40" contextRef="#ctx0" brushRef="#br0">20432 14963 0,'0'0'7,"0"0"2,0 0 1,0 0-1,0 0 0,46 49 1,49-16-1,37 9 1,26-1 0,-18 1-2,-7 3 2,-17 1 0,-13 12-1,-20 0 0,-25-5 1,-25 1-1,-25 0 0,-16 21 0,-46 45 1,-58 54-1,-45 12 1,-13-25-1,5-28 0</inkml:trace>
    </iact:actionData>
  </iact:action>
  <iact:action type="add" startTime="296418">
    <iact:property name="dataType"/>
    <iact:actionData xml:id="d65">
      <inkml:trace xmlns:inkml="http://www.w3.org/2003/InkML" xml:id="stk41" contextRef="#ctx0" brushRef="#br0">20072 14561 0,'0'0'7,"0"0"2,0 0 1,0 0-1,-8-54 1,0 38-1,-9-1 0,-7 9 1,24 8-1,-108 41 0,5 34 1,-5 16-1,29-13 3,34-20-4,37-20 1,16-18 0,17-3 2,16-9-3,0-4 2,9-8-2,0-4 2,-5 0-1,-12-1 1,-4 5-1,-8 0 1,-4 4-2,-1 0 1,9 8 1,12 9-1,25 16 2,21 13-3,16 7 2,-12-11-1,-29-38 0,-8-50 0</inkml:trace>
    </iact:actionData>
  </iact:action>
  <iact:action type="add" startTime="297681">
    <iact:property name="dataType"/>
    <iact:actionData xml:id="d66">
      <inkml:trace xmlns:inkml="http://www.w3.org/2003/InkML" xml:id="stk42" contextRef="#ctx0" brushRef="#br0">18988 13969 0,'0'0'7,"0"0"2,0 0 0,0 0 1,0 0-1,71 83 0,-13-21 1,24 16-1,30 14 2,33 24-1,29 24 1,8 9-2,-8-4 0,-17-29 0,-4-16 1,-12 3-1,-5 1 0,-16-5 0,-12-8 0,-9-12 1,-8-17 1,-21-29-3,-24-33 0</inkml:trace>
    </iact:actionData>
  </iact:action>
  <iact:action type="add" startTime="298008">
    <iact:property name="dataType"/>
    <iact:actionData xml:id="d67">
      <inkml:trace xmlns:inkml="http://www.w3.org/2003/InkML" xml:id="stk43" contextRef="#ctx0" brushRef="#br0">20734 14180 0,'0'0'6,"0"0"3,0 0 0,0 0 1,0 0-1,-62 50 0,-58 28 1,-149 125 1,-124 149-2,38 42 0,65-5 1,54 0-1</inkml:trace>
    </iact:actionData>
  </iact:action>
  <iact:action type="add" startTime="300997">
    <iact:property name="dataType"/>
    <iact:actionData xml:id="d68">
      <inkml:trace xmlns:inkml="http://www.w3.org/2003/InkML" xml:id="stk44" contextRef="#ctx0" brushRef="#br0">13358 10996 0,'0'0'2,"0"0"-1,0 0 8,0 0 1,0 0-1,0 0 1,-42 0-1,21 0 0,-16-4 1,-12 0-1,-13 0 1,-5-5-1,1 1 0,8 0 0,9 0 2,3 4-2,-8 4 0,-16 4 0,-29 0 1,-17 0-1,4-4 0,17-4 0,25 4 1,20 0-1,13 0 1,12 0-1,8-4 0,9 4 0,4 0 0,4 0 1,0 0-1,0 0 0,0 0 1,141-4 0,-21-1-1,29-3 0,16-4 0,9-5 0,-5-4 1,-20-3-1,-33 3 1,-29 4-1,-17 5 0,-28 4 1,-13-1-1,-9 5 0,-7 0 0,-9 0 1,-4 0-1,0 0 0,-4-1 1,-13-3-1,-28-4 1,-38-1-1,-33 9 0,-24 8 1,-1 5-1,8 7 0,-3 5 1,-5 4-2,13-5 2,20-3-1,30-9 1,24-4-1,17 1 0,12-1 1,8-4-1,9 0 0,4 0 1,4 0-2,0 0 2,0 0-1,120 25 1,-25-21-1,21 0 0,12 0 1,9 0-1,-5 0 0,-8-8 1,-24-8-1,-14-1 0,-19 5 1,-22 0 0,-12 4 1,-8-1-3,-8 1 2,-5 0-1,-12 4-2,0 0 2,0 0 0,0 0 1,0 0-1,-141-21 1,17 13-1,-29 4 1,-8 4-1,-9 8 0,9 5 0,28-1 1,34 1-1,21-1 0,20 0 0,16-3 1,17-5-1,13-4 0,8 0 1,4 0-1,0 0 0</inkml:trace>
    </iact:actionData>
  </iact:action>
  <iact:action type="add" startTime="309206">
    <iact:property name="dataType"/>
    <iact:actionData xml:id="d69">
      <inkml:trace xmlns:inkml="http://www.w3.org/2003/InkML" xml:id="stk45" contextRef="#ctx0" brushRef="#br0">19001 16896 0,'0'0'3,"0"0"-1,0 0 6,0 0 2,0 0-1,0 0 0,0 0 1,0 0-1,0 0 1,74 58-1,55-17 0,86 9 1,74 0 0,26-5-1,-17-20 0,-38-8 1,-61-9-1,-54-8 0,-46-8 1,-29-21-1,-16-21 0</inkml:trace>
    </iact:actionData>
  </iact:action>
  <iact:action type="add" startTime="309501">
    <iact:property name="dataType"/>
    <iact:actionData xml:id="d70">
      <inkml:trace xmlns:inkml="http://www.w3.org/2003/InkML" xml:id="stk46" contextRef="#ctx0" brushRef="#br0">20788 16664 0,'0'0'8,"0"0"1,58 46-1,8 8 3,25 20-3,0 5 2,0-9 0,-12-16-1,-17-8 0,-16-9 1,-13-4-1,-8-4 0,-9-4 0,-4 0 1,-12 4-1,-16 16 0,-21 17 1,-34 17 0</inkml:trace>
    </iact:actionData>
  </iact:action>
  <iact:action type="add" startTime="309901">
    <iact:property name="dataType"/>
    <iact:actionData xml:id="d71">
      <inkml:trace xmlns:inkml="http://www.w3.org/2003/InkML" xml:id="stk47" contextRef="#ctx0" brushRef="#br0">20135 15973 0,'0'0'7,"0"0"1,-50 8 2,21 0-1,-4 5 1,-4 3-1,-1 5 0,5 4 1,8 0-1,5 4 0,11 4 1,14-4-1,19 4 0,34-4 1,37-17-1,30-16 0,11-21 1,-24-4-1,-34 0 0,-36 9 1,-30 16 2,-12 4-6,0 0 4,-103 78 0,-38 34-1,0 16 1,34-20-1,49-33 0,29-17 1,25-13-1,25 1 0,36-1 1,55-3-1,54-26 1,61-57-2,67-104 2</inkml:trace>
    </iact:actionData>
  </iact:action>
  <iact:action type="add" startTime="312062">
    <iact:property name="dataType"/>
    <iact:actionData xml:id="d72">
      <inkml:trace xmlns:inkml="http://www.w3.org/2003/InkML" xml:id="stk48" contextRef="#ctx0" brushRef="#br0">22559 16250 0,'0'0'7,"0"0"11,0 0-16,-50 25 6,30-17 2,-5 1-1,0-1 0,-12 4 0,4 1 1,-13 3-1,-3 5 3,3 4-5,-8 12 2,0 13 1,1 16-1,-1 13 0,-4 8 1,4 8 0,5 13-1,11-1 0,18 1 0,15-13 0,14-4 1,3-12-1,5-5 1,3-3-1,5-5 1,17 4-1,28-8 0,29-4 0,34-20 0,20-34 1,33-29 0,46-29-1</inkml:trace>
    </iact:actionData>
  </iact:action>
  <iact:action type="add" startTime="312537">
    <iact:property name="dataType"/>
    <iact:actionData xml:id="d73">
      <inkml:trace xmlns:inkml="http://www.w3.org/2003/InkML" xml:id="stk49" contextRef="#ctx0" brushRef="#br0">22588 16093 0,'0'0'7,"0"0"2,0 0 0,103 45 1,9 5-1,25 20 1,-5 9 0,-16 4 1,-25 0-1,-37 0-1,-25-1 0,-25 9 1,-33 38-2,-54 49 3,-62 33-2,-16-29 0,4-49 1,24-51-1,30-44-1,20-34 1</inkml:trace>
    </iact:actionData>
  </iact:action>
  <iact:action type="add" startTime="313067">
    <iact:property name="dataType"/>
    <iact:actionData xml:id="d74">
      <inkml:trace xmlns:inkml="http://www.w3.org/2003/InkML" xml:id="stk50" contextRef="#ctx0" brushRef="#br0">22770 15869 0,'0'0'6,"0"0"4,0 0-1,0 0 1,0 0-1,54 0 1,16 0-1,34 0 0,16-4 1,12 4 0,21 4-1,17-4 0,-1-8 0,-24-9 1,-33 1-1,-42-1 0,-28 1 1,-22-5-1,-16-4 0,-8-12 1</inkml:trace>
    </iact:actionData>
  </iact:action>
  <iact:action type="add" startTime="313355">
    <iact:property name="dataType"/>
    <iact:actionData xml:id="d75">
      <inkml:trace xmlns:inkml="http://www.w3.org/2003/InkML" xml:id="stk51" contextRef="#ctx0" brushRef="#br0">23403 15070 0,'0'0'7,"0"0"2,0 0 1,87 54-1,37 0 1,54 12-1,-4-4 2,-29-12-3,-42-9 2,-37-8-1,-29-8 1,-20 0-1,-17 4 0,-12 17 0,-17 41 1,-21 33-1,0 4 0,17-29 1,12-45-1</inkml:trace>
    </iact:actionData>
  </iact:action>
  <iact:action type="add" startTime="313691">
    <iact:property name="dataType"/>
    <iact:actionData xml:id="d76">
      <inkml:trace xmlns:inkml="http://www.w3.org/2003/InkML" xml:id="stk52" contextRef="#ctx0" brushRef="#br0">23147 14329 0,'0'0'6,"0"0"4,0 0-1,0 0 0,0 0 1,0 0-1,-54 13 0,-29 20 1,-37 29-2,4 8 2,29-8 0,33-16-1,26-9 0,19-4 1,13 0-1,17 5 1,20-1-1,13-4 1,4-12-1,-4-13-1,-13-4 2,-8-4-1,-8-4 1,-4 0-1,-9 0 0,-3 0 0,-5-1 1,-4 5-1,0 0 0,0 0 1,0 0-1,-54 54 0,33-25 1,9 0-1,8-4 1,12 4-1,17 12 0,29 5 0,37-9 1,62-49-1,157-104 0</inkml:trace>
    </iact:actionData>
  </iact:action>
  <iact:action type="add" startTime="316958">
    <iact:property name="dataType"/>
    <iact:actionData xml:id="d77">
      <inkml:trace xmlns:inkml="http://www.w3.org/2003/InkML" xml:id="stk53" contextRef="#ctx0" brushRef="#br0">12087 10926 0,'0'0'2,"0"0"0,0 0 8,0 0-2,0 0 2,0 0-1,0 0 1,0 0-1,0 0 0,0 0 1,-24-54-1,19 29 0,1-12 0,-4-21 1,0-21-1,-5-12 1,1-8 0,-5-1-1,1 1 0,-5-4 0,0-5 1,-3 0-1,-1 9 0,4 16 0,5 17 1,7 4-1,5 8 0,4 4 1,0 9-1,4-1 1,0 5-1,1 8 0,-1 4 1,0 5-1,4 3 0,4 5 1,5-1-1,4 5 0,8 0 1,16-1-1,17-3 0,21 0 1,8-1-1,-4 1 0,-4 8 1,-5 4-1,5 0 0,8-5 1,4-3-1,-4 0 0,-8 0 1,-13-1-1,-12 5 0,-4 4 0,4 4 1,4 5 0,4-1-1,-4 0 0,-4-4 0,-12 0 1,-9 1-1,-4-1 0,-4 4 1,-4 0-1,-4 5 0,-1 3 1,1 5-1,4 8 0,0 12 1,3 9-1,1 12 0,0 9 0,-8 11 1,-13 5-1,-8 0 0,0 0 1,0-4-1,5-4 0,3-1 0,4 1 1,-8-9-1,0-8 1,-4-8-1,-4-8 0,0-5 0,-8-4 0,-1-3 5,-7-1-6,-13 0 1,-13 0 1,-53 13 2,-83 28-6,-87 42 4</inkml:trace>
    </iact:actionData>
  </iact:action>
  <iact:action type="add" startTime="325438">
    <iact:property name="dataType"/>
    <iact:actionData xml:id="d78">
      <inkml:trace xmlns:inkml="http://www.w3.org/2003/InkML" xml:id="stk54" contextRef="#ctx0" brushRef="#br0">20478 7299 0,'0'0'2,"0"0"-1,0 0 9,0 0-1,0 0 0,-29-46 1,12 26-1,-7-9 1,-14-9-1,-15 1 0,-18 8 1,-7 8-1,3 9 1,9 4 1,20 8-3,9 8 1,8 4 1,4 9-1,5 0 0,7 0 1,5-1-1,8 5 0,0 4 0,8 25 1,17 25-1,12 12 0,1 0 0,-9-17 1,-9-16-1,-3-12 1,-13-9-1,0-4 0,-4-8 0,-4 0 1,-8-4-1,-5-1 5,-12 1-9,-4 0 5,-8-5-2,-1 5 2,-3-5-1</inkml:trace>
    </iact:actionData>
  </iact:action>
  <iact:action type="add" startTime="325976">
    <iact:property name="dataType"/>
    <iact:actionData xml:id="d79">
      <inkml:trace xmlns:inkml="http://www.w3.org/2003/InkML" xml:id="stk55" contextRef="#ctx0" brushRef="#br0">20730 7531 0,'0'0'6,"0"0"3,-41 37 1,4-4-1,-5 17 0,-7 12 1,-1 4-1,9 0 0,8-12 2,16-12 2,9-9-3,4-13-2,8-3 1,4-9-3,13 1 4,16-1-1,8-4 0,13-4 2,4-8-3,-4-9 2,-8-4-1,-17-3 0,-16-1 0,-13 4 1,-4 21 0,-29-41-2,-13 16 2,-3 0-1,-1 0 1,26 0-2</inkml:trace>
    </iact:actionData>
  </iact:action>
  <iact:action type="add" startTime="327561">
    <iact:property name="dataType"/>
    <iact:actionData xml:id="d80">
      <inkml:trace xmlns:inkml="http://www.w3.org/2003/InkML" xml:id="stk56" contextRef="#ctx0" brushRef="#br0">14218 10702 0,'0'0'7,"0"0"2,0 0 1,0 0-1,0 0 0,0 0 1,46 0-1,-26-4 0,5 0 1,12-4-1,9-1 0,8 5 1,16 0-1,25 0 1,33-4 0,17-9-2,8 1 2,5 3-1,-1 1 0,0-5 1,-8-4-1,-13-8 4,9 0-7,12-4 3,13 0 0,0 0 1,-5 0-1,1 4 0,-9 8 1,-4 9-1,0 4 1,4 3-1,9 1 0,3 0 0,1 0 1,-4 0-1,-5 4 0,0 0 1,-12 4-1,-16-4 0,3 0 1,5 0-1,-5 4 1,9 0-2</inkml:trace>
    </iact:actionData>
  </iact:action>
  <iact:action type="add" startTime="331266">
    <iact:property name="dataType"/>
    <iact:actionData xml:id="d81">
      <inkml:trace xmlns:inkml="http://www.w3.org/2003/InkML" xml:id="stk57" contextRef="#ctx0" brushRef="#br0">15964 7349 0,'0'0'2,"0"0"-1,0 0 9,0 0 0,0 0-1,0 0 0,0 0 1,0 0-1,0 0 0,-58-17 0,17 17 1,-13 4-1,-4 4 0,0 9 1,4 4-2,9 4 2,12-5-1,4 1 1,8 0 1,9-5-3,3 1 1,5-1 0,4 1 1,9 4-1,3-1 1,9 5-1,8-4 0,0-5 1,-5-3-1,-3-5 0,-4 0 1,-5-3-1,-4-1 0,1 0 0,-5 0 1,0-4 0,0 0-1,-4 0 1,-4 0 0,0 0-1,-5 4 1,-7 9-2,-9 7 1,-4 17 0,-4 13 2,4 4-3,4 0 1,9-9 0,3-7 1,5-5-1,4-8 0,0-5 1,4 1-1,0-4 2,4-1-3,12 1 1,18-1 0,28-7 1,37-18-1,29-20 0,13-20 0</inkml:trace>
    </iact:actionData>
  </iact:action>
  <iact:action type="add" startTime="331989">
    <iact:property name="dataType"/>
    <iact:actionData xml:id="d82">
      <inkml:trace xmlns:inkml="http://www.w3.org/2003/InkML" xml:id="stk58" contextRef="#ctx0" brushRef="#br0">16320 8028 0,'0'0'6,"0"0"4,0 0 0,0 0-1,0 0 0,0 0 0,0 0 1,0 0-1,0 0 1,0 0-1,41 33 0,-24-25 0,8 0 1,4 1-1,8 3 0,0 0 1,0-3-1,-4-1 1</inkml:trace>
    </iact:actionData>
  </iact:action>
  <iact:action type="add" startTime="332741">
    <iact:property name="dataType"/>
    <iact:actionData xml:id="d83">
      <inkml:trace xmlns:inkml="http://www.w3.org/2003/InkML" xml:id="stk59" contextRef="#ctx0" brushRef="#br0">17329 7622 0,'0'0'6,"0"0"4,-70 8 0,8 13-2,-29 24 2,-29 30 0,-12 20 0,28-4-1,46-16 0,42-17 0,24-9 1,21 9-1,12 0 0,9-12 0,4-13 1,4-25-1,16-16 1,30-29-1</inkml:trace>
    </iact:actionData>
  </iact:action>
  <iact:action type="add" startTime="333011">
    <iact:property name="dataType"/>
    <iact:actionData xml:id="d84">
      <inkml:trace xmlns:inkml="http://www.w3.org/2003/InkML" xml:id="stk60" contextRef="#ctx0" brushRef="#br0">17727 7088 0,'0'0'6,"0"0"4,0 0-1,0 0 1,0 0-1,0 0 0,0 0 1,-75 70-1,1 54 0,-17 42 1,8 8 1,21-13-1,25-32 0,24-42-1,17-25-1,9-17 2,7-16 0,-3-8 3,8-13-9,8-8 5</inkml:trace>
    </iact:actionData>
  </iact:action>
  <iact:action type="add" startTime="333270">
    <iact:property name="dataType"/>
    <iact:actionData xml:id="d85">
      <inkml:trace xmlns:inkml="http://www.w3.org/2003/InkML" xml:id="stk61" contextRef="#ctx0" brushRef="#br0">17739 7738 0,'0'0'3,"0"0"-3,-41 91 4,8-17 6,4 5 0,16-17-1,13-16 0,8-9 1,5-8-1,3-12 0,5-9 1,0-4-1,-21-4 0,33-12 1,-21-1 0,1-12-1,-1-12 0,0-9 0,-3-3 1,-9-1-1,-4 0 0,-5 17 0,1 13 1</inkml:trace>
    </iact:actionData>
  </iact:action>
  <iact:action type="add" startTime="333541">
    <iact:property name="dataType"/>
    <iact:actionData xml:id="d86">
      <inkml:trace xmlns:inkml="http://www.w3.org/2003/InkML" xml:id="stk62" contextRef="#ctx0" brushRef="#br0">18393 7758 0,'0'0'7,"0"0"2,0 0 2,0 0-3,0 0 1,0 0 0,-50 9 1,-8 7-1,-12 9 0,8 0 1,12 4-1,9 4 1,12 4 0,12 9 1,13-5 0,8 1-3,9-1 0,-9-4 2,0-3-1,-4-10 0,-4-3 0,-9 0 0,-11-5 1,-10 1-1,-3-5 6,8-8-11,9-4 5,3-4 0</inkml:trace>
    </iact:actionData>
  </iact:action>
  <iact:action type="add" startTime="333882">
    <iact:property name="dataType"/>
    <iact:actionData xml:id="d87">
      <inkml:trace xmlns:inkml="http://www.w3.org/2003/InkML" xml:id="stk63" contextRef="#ctx0" brushRef="#br0">18537 7568 0,'0'0'1,"0"0"7,0 0 3,-16 99-3,-5 1 2,5 7 0,-5-16-1,9-28 2,3-18-3,9-16 1,4-8 1,9-5-2,12-3 2,12-9 0,25-12 0,33-25-2,17-34 1,-17-7 1,-33 8-1,-21 12 1,-20 16-1,-8 18 0,-9 11 1,-4 14-1,0 7 0,0 21 0,0 13 1,0-1-1,8 5 0,4-9 1,1-8-2,-1-12 2</inkml:trace>
    </iact:actionData>
  </iact:action>
  <iact:action type="add" startTime="334248">
    <iact:property name="dataType"/>
    <iact:actionData xml:id="d88">
      <inkml:trace xmlns:inkml="http://www.w3.org/2003/InkML" xml:id="stk64" contextRef="#ctx0" brushRef="#br0">19175 7688 0,'0'0'6,"0"0"5,0 0-3,0 0 2,0 54-1,0-4 1,0 24-1,0 13 0,-4 4 1,-1-12-1,5-21 1,-4-13 1,4-16-2,0-8 1,0-4-1,0-9-2,0-8 2,0 0 0,0 0 1,0 0-1,58-71 1,-8 18-1,20-22 1,13-12-1,-9 4-1</inkml:trace>
    </iact:actionData>
  </iact:action>
  <iact:action type="add" startTime="334620">
    <iact:property name="dataType"/>
    <iact:actionData xml:id="d89">
      <inkml:trace xmlns:inkml="http://www.w3.org/2003/InkML" xml:id="stk65" contextRef="#ctx0" brushRef="#br0">19700 8243 0,'0'0'8,"0"0"1,0 0-1,0 0 2,0 0-1,0 0 0,0 0 0,0 0 1,0 0-1,0 0 1,0 0-1,0-58 0,0 37 1,-4 1 0,-4 7-2,-13 5 2,-8 12 0,-12 17-1,-5 16 1,9 21 0,20 4-1,21-4-1,17-4 2,16-13 1,13-20-4,0-21 3,16-33-1</inkml:trace>
    </iact:actionData>
  </iact:action>
  <iact:action type="add" startTime="335057">
    <iact:property name="dataType"/>
    <iact:actionData xml:id="d90">
      <inkml:trace xmlns:inkml="http://www.w3.org/2003/InkML" xml:id="stk66" contextRef="#ctx0" brushRef="#br0">20072 6653 0,'0'0'7,"0"0"1,-41 21 2,-9 24-1,-32 50 1,-18 46-1,9 21 2,29-21-3,37-34 2,25-20-1,17 0 0,0 8 0,7 0 1,10-3-1,3-18 0</inkml:trace>
    </iact:actionData>
  </iact:action>
  <iact:action type="add" startTime="335586">
    <iact:property name="dataType"/>
    <iact:actionData xml:id="d91">
      <inkml:trace xmlns:inkml="http://www.w3.org/2003/InkML" xml:id="stk67" contextRef="#ctx0" brushRef="#br0">21401 6922 0,'0'0'6,"0"0"4,0 0-1,66 71 0,-25 7 1,0 30-1,-7 12 0,-18 0 2,-24 0-1,-29 4-1,-34 5 1,-45-1 0,-37-20 1,-33-26-4</inkml:trace>
    </iact:actionData>
  </iact:action>
  <iact:action type="add" startTime="338008">
    <iact:property name="dataType"/>
    <iact:actionData xml:id="d92">
      <inkml:trace xmlns:inkml="http://www.w3.org/2003/InkML" xml:id="stk68" contextRef="#ctx0" brushRef="#br0">15517 9083 0,'0'0'2,"0"0"1,0 0 5,108-16 2,45-17-1,41-9 2,5 1 1,-9 8-3,-8 4 1,9 4-2,11-4 2,22 12-1,49-3 0,45-1 0,46-4 1,21-4 1,0-8-4,-8-4 4,-26-1-3,-7-3 2,-5-1-1,8-4 0,26-3 0,7-5 0</inkml:trace>
    </iact:actionData>
  </iact:action>
  <iact:action type="add" startTime="339250">
    <iact:property name="dataType"/>
    <iact:actionData xml:id="d93">
      <inkml:trace xmlns:inkml="http://www.w3.org/2003/InkML" xml:id="stk69" contextRef="#ctx0" brushRef="#br0">22009 7750 0,'0'0'6,"0"0"3,0 0 1,0 0-1,66-4 1,17-8-1,8-5 0,-9 1 1,-19 7-1,-10 5 0,-3 4 2,4 0-3,8 0 2,21-8-1</inkml:trace>
    </iact:actionData>
  </iact:action>
  <iact:action type="add" startTime="339501">
    <iact:property name="dataType"/>
    <iact:actionData xml:id="d94">
      <inkml:trace xmlns:inkml="http://www.w3.org/2003/InkML" xml:id="stk70" contextRef="#ctx0" brushRef="#br0">22220 8235 0,'0'0'8,"0"0"0,0 0 1,0 0 1,0 0-1,0 0 0,54-13 1,32-8-1</inkml:trace>
    </iact:actionData>
  </iact:action>
  <iact:action type="add" startTime="339715">
    <iact:property name="dataType"/>
    <iact:actionData xml:id="d95">
      <inkml:trace xmlns:inkml="http://www.w3.org/2003/InkML" xml:id="stk71" contextRef="#ctx0" brushRef="#br0">23254 7220 0,'0'0'6,"0"0"3,0 0 1,-91 50-1,-29 12 3,-21 13-5,21 3 4,29 1-3,21 8 1,29-13 1,24-20-1,17-21 0,13-16 1,3-9-1,-3-4 0,-1 0 1,0 1-1,-3-1 0,-1 0 0,0 4 1,-4 13-1,5 24 1,-1 34-1,8 41 1,9 29-1,4-20 0,0-38 0,4-38 1</inkml:trace>
    </iact:actionData>
  </iact:action>
  <iact:action type="add" startTime="340078">
    <iact:property name="dataType"/>
    <iact:actionData xml:id="d96">
      <inkml:trace xmlns:inkml="http://www.w3.org/2003/InkML" xml:id="stk72" contextRef="#ctx0" brushRef="#br0">23746 7444 0,'0'0'6,"0"0"4,0 0-1,91 50 0,-16 41 1,20 41-1,-20 9 2,-38-21-3,-25-33 1,-20-25 1,-13-8-1</inkml:trace>
    </iact:actionData>
  </iact:action>
  <iact:action type="add" startTime="340542">
    <iact:property name="dataType"/>
    <iact:actionData xml:id="d97">
      <inkml:trace xmlns:inkml="http://www.w3.org/2003/InkML" xml:id="stk73" contextRef="#ctx0" brushRef="#br0">22075 8959 0,'0'0'7,"0"0"1,54-8 3,74-9-3,120-16 2,79-12 0,8-5 1,-49 0-1,-63 17-1,-24 8 0,-13 9 1,4 7 1,13 14-5</inkml:trace>
    </iact:actionData>
  </iact:action>
  <iact:action type="add" startTime="340987">
    <iact:property name="dataType"/>
    <iact:actionData xml:id="d98">
      <inkml:trace xmlns:inkml="http://www.w3.org/2003/InkML" xml:id="stk74" contextRef="#ctx0" brushRef="#br0">24069 7903 0,'0'0'7,"0"0"2,0 0 0,0 0 1,0 0-1,0 0 1,0 0-1,0 0 0,0 42 1,0-30-1,4 9 0,5 12 0,7 25 1,5 21-1,-1 3 1,-7-7-1,-5-29 2,-8-26-3,0-16 1,0-4 0,0 0 0,0 0 1,0 0-1,0 0 0,0 0 1,0 0-1,0 0 1,0 0-1,0 0 0,33 9 1,-33 40-1,-8 5 0,-4 4 1,-1-4-1,1-8 0</inkml:trace>
    </iact:actionData>
  </iact:action>
  <iact:action type="add" startTime="342362">
    <iact:property name="dataType"/>
    <iact:actionData xml:id="d99">
      <inkml:trace xmlns:inkml="http://www.w3.org/2003/InkML" xml:id="stk75" contextRef="#ctx0" brushRef="#br0">15617 10930 0,'0'0'8,"0"0"-1,0 0 2,78-8 1,30-9-1,32-12 0,5 0 2,-12 8-2,-13 9 0,-5 0 0,-11 3 1,-9 9-1,0 9 0,21 3 1,37-4-1,42 1 0,57-18 1,42-11-1,45-9 0,37-9 1,17-3 0,1-5-2</inkml:trace>
    </iact:actionData>
  </iact:action>
  <iact:action type="add" startTime="348558">
    <iact:property name="dataType"/>
    <iact:actionData xml:id="d100">
      <inkml:trace xmlns:inkml="http://www.w3.org/2003/InkML" xml:id="stk76" contextRef="#ctx0" brushRef="#br0">24024 9050 0,'0'0'2,"0"0"-1,0 0 9,0 0-1,0 0 1,0 0-1,0 0 1,0 0-1,0 0 0,-42 25 0,38 0 1,-12 20-1,-1 18 0,-4 11 1,5 5-1,-1-13 1,9-12 0,0-13-1,-1-12 0,-7-8 1,-5-5-1,-4 1 0,-4-5 1,5-7-1,3-5 1,4-5-2,1 1 1,-1-4 1,5-4-1,8-1 1,-9 1-1,9 4 0,4 3 1,0 1-1,0 4 1,0 0-2,0 0 2,58 62 0,-21-8 0,1 4-1,-5-8 0,-4-5 0,-5-12 1,-3-4-1,0-8 0,4-4 0,20-9 1,38-29-1,115-74 0</inkml:trace>
    </iact:actionData>
  </iact:action>
  <iact:action type="add" startTime="355365">
    <iact:property name="dataType"/>
    <iact:actionData xml:id="d101">
      <inkml:trace xmlns:inkml="http://www.w3.org/2003/InkML" xml:id="stk77" contextRef="#ctx0" brushRef="#br0">14024 17140 0,'0'0'2,"0"0"1,0 0 5,0 0 1,-42-8 1,9 0-1,-16 0 1,-30 3-1,-20 1 0,-25 8 1,-42 9 0,-16 20-1,0 37 0,37 21 0,50 9 1,37 7-1,25-3 0,21-5 1,12-3-1,12 15 0,13 18 1,20 3-1,34 1 0,33-22 1,37-28-1,37-41 0,12-59 1,34-74-1,0-83 0</inkml:trace>
    </iact:actionData>
  </iact:action>
  <iact:action type="add" startTime="355781">
    <iact:property name="dataType"/>
    <iact:actionData xml:id="d102">
      <inkml:trace xmlns:inkml="http://www.w3.org/2003/InkML" xml:id="stk78" contextRef="#ctx0" brushRef="#br0">13941 16975 0,'0'0'6,"0"0"3,0 0 0,0 0 2,0 0-2,99 45 0,17-3 0,25 3 1,-5 5 0,-24 0 1,-38 3-1,-24 10-1,-33 11 3,-34 21-6,-41 30 4,-62 36-1,-54 9 1,-16-29-1,0-30 0,33-49 0,41-41 0</inkml:trace>
    </iact:actionData>
  </iact:action>
  <iact:action type="add" startTime="356171">
    <iact:property name="dataType"/>
    <iact:actionData xml:id="d103">
      <inkml:trace xmlns:inkml="http://www.w3.org/2003/InkML" xml:id="stk79" contextRef="#ctx0" brushRef="#br0">14433 15501 0,'0'0'6,"0"0"4,0 0 0,0 0-2,-41 70 2,-21 59-1,-37 82 2,-13 41 0,21-41-1,25-66-2,24-58 2,22-37-1,-5-29 0,4-25 0,-4-25 0,-24-42 2,3-20-2,5 4 0,12 25 0,8 25 1,4 24-2,5 13 1,0 9-1,3 11 1,9 13 1,17 17-1,20 8 0,17 0 0,4-21 0,12-20 2,9-21-2,61-54 1,121-129-1,128-177 1</inkml:trace>
    </iact:actionData>
  </iact:action>
  <iact:action type="add" startTime="363777">
    <iact:property name="dataType"/>
    <iact:actionData xml:id="d104">
      <inkml:trace xmlns:inkml="http://www.w3.org/2003/InkML" xml:id="stk80" contextRef="#ctx0" brushRef="#br0">11148 17923 0,'0'0'1,"0"0"1,0 0 7,0 0 1,0 0-1,0 0 1,0 0-1,0 0 0,54 16 0,-13-16 1,17 0-1,21 0 1,28 5-1,30-1 2,8 0-1,12-4 0,-4-4-2,-8-5 3,-29-3-2,-42-5-1,-24 1 2</inkml:trace>
    </iact:actionData>
  </iact:action>
  <iact:action type="add" startTime="364014">
    <iact:property name="dataType"/>
    <iact:actionData xml:id="d105">
      <inkml:trace xmlns:inkml="http://www.w3.org/2003/InkML" xml:id="stk81" contextRef="#ctx0" brushRef="#br0">12162 17666 0,'0'0'8,"0"0"1,0 0 1,0 0-1,0 0 1,0 0-1,37 46 1,13-30-1,24 5 1,17 4-1,0 0 0,-16 0 3,-30-9-5,-16-3 4,-16-5-3,-13 4 2,-9 17-1,-40 42 1,-55 61-1,-32 9 1,12-38-1</inkml:trace>
    </iact:actionData>
  </iact:action>
  <iact:action type="add" startTime="368821">
    <iact:property name="dataType"/>
    <iact:actionData xml:id="d106">
      <inkml:trace xmlns:inkml="http://www.w3.org/2003/InkML" xml:id="stk82" contextRef="#ctx0" brushRef="#br0">11289 10905 0,'0'0'2,"0"0"1,0 0 5,0 0 2,54-4-1,12-8 0,29-5 1,8-4-1,-3 1 0,3 3 2,17 9 0,33 4-2,54 16 0,70 13 0,75 16 2,41-3-2,-16-26 0</inkml:trace>
    </iact:actionData>
  </iact:action>
  <iact:action type="add" startTime="380358">
    <iact:property name="dataType"/>
    <iact:actionData xml:id="d107">
      <inkml:trace xmlns:inkml="http://www.w3.org/2003/InkML" xml:id="stk83" contextRef="#ctx0" brushRef="#br0">21789 10578 0,'0'0'2,"0"0"1,0 0 6,0 0 0,0 0 0,0 0 0,0 0 1,0 0-1,0 0 1,46 8-1,62-4 0,90-8 1,63-8 0,57-1-1,9-3 0,-62-1 0,-25 5 0,-50-1 0,-32 1 1,-22 0 0,-24-5-1</inkml:trace>
    </iact:actionData>
  </iact:action>
  <iact:action type="add" startTime="384984">
    <iact:property name="dataType"/>
    <iact:actionData xml:id="d108">
      <inkml:trace xmlns:inkml="http://www.w3.org/2003/InkML" xml:id="stk84" contextRef="#ctx0" brushRef="#br0">14222 15132 0,'0'0'2,"0"0"-1,0 0 9,0 0 1,0 0-3,0 0 1,0 0 1,0 0-1,0 0 0,0 0 1,0 0-1,0 0 0,0 0 0,-29 91 1,-12 54-1,-17 58 2,-21 21-3,-20-5 2,4-41-1,8-45 0,21-34 0,16-29 1,17-16 0,8-12-1,5-9 0,7-8 0,1-9 1,3-3-1,1-5 1,0 0-2,0-4 2,-1-4-1,1-4 0,-8-4 1,-5-4-1,-4-5 1,0-4 0,5 5-1,3-1 0,5 5 0,3 3 0,1 1 2,4 4-4,0 0 3,4 4-1,0 4 1,0 4-1,0 21 1,4 25-2,4 21 2,0-1 0,5-8-1,-1-12 0,13-12 0,0-13 1,20-21-1,38-37 0,70-99 1,67-166-2</inkml:trace>
    </iact:actionData>
  </iact:action>
  <iact:action type="add" startTime="393903">
    <iact:property name="dataType"/>
    <iact:actionData xml:id="d109">
      <inkml:trace xmlns:inkml="http://www.w3.org/2003/InkML" xml:id="stk85" contextRef="#ctx0" brushRef="#br0">22290 9112 0,'0'0'3,"0"0"-1,0 0 8,0 0-2,0 0 2,0 0 0,-41-66-1,20 25 0,-12-5 0,0-8 1,4 1-1,4-10 0,4-7 1,5-17 1,-1-12-1,9-9-1,0 5 1,4 11-1,4 18 0,4-1 2,8-12-4,9-24 2,4-14 1,4 1-1,-5 12 1,5 9-1,4 12 0,1 16 1,3 13 0,4 13-2,13 11 2,25 5-1,32-4 0,30-4 1,29-13-1,-1 0 2,-7 17-3,-18 8 2,-24 16-2,-33 5 2,-25 8-2,-12 4 2,-5 4-1,5 9 1,4 8 2,4 4-3,0 0 1,-4 0-1,-5-9 1,-7 1-1,-5-4 0,-8-1-4,0-3 4,-9-1 2,1 5-3,-4-1 1,3 9 0,1 4 1,4 12 0,4 22-1,4 23-1,-12 30 2,-1 25-1,-3 4 1,-5 8 0,-8-8-1,-8-12 0,-8-5 0,-5-24 0,-3-22 1,-9-7-1,-33 16 0,-79 33 1</inkml:trace>
    </iact:actionData>
  </iact:action>
  <iact:action type="remove" startTime="398170">
    <iact:property name="style" value="instant"/>
    <iact:actionData xml:id="d110" ref="#d103"/>
  </iact:action>
  <iact:action type="remove" startTime="398207">
    <iact:property name="style" value="instant"/>
    <iact:actionData xml:id="d111" ref="#d108"/>
  </iact:action>
  <iact:action type="remove" startTime="398269">
    <iact:property name="style" value="instant"/>
    <iact:actionData xml:id="d112" ref="#d105"/>
  </iact:action>
  <iact:action type="remove" startTime="398295">
    <iact:property name="style" value="instant"/>
    <iact:actionData xml:id="d113" ref="#d104"/>
  </iact:action>
  <iact:action type="remove" startTime="398334">
    <iact:property name="style" value="instant"/>
    <iact:actionData xml:id="d114" ref="#d101"/>
  </iact:action>
  <iact:action type="remove" startTime="398357">
    <iact:property name="style" value="instant"/>
    <iact:actionData xml:id="d115" ref="#d102"/>
  </iact:action>
  <iact:action type="remove" startTime="398764">
    <iact:property name="style" value="instant"/>
    <iact:actionData xml:id="d116" ref="#d62"/>
  </iact:action>
  <iact:action type="remove" startTime="398828">
    <iact:property name="style" value="instant"/>
    <iact:actionData xml:id="d117" ref="#d66"/>
  </iact:action>
  <iact:action type="remove" startTime="398970">
    <iact:property name="style" value="instant"/>
    <iact:actionData xml:id="d118" ref="#d61"/>
  </iact:action>
  <iact:action type="remove" startTime="399094">
    <iact:property name="style" value="instant"/>
    <iact:actionData xml:id="d119" ref="#d69"/>
  </iact:action>
  <iact:action type="remove" startTime="399177">
    <iact:property name="style" value="instant"/>
    <iact:actionData xml:id="d120" ref="#d71"/>
  </iact:action>
  <iact:action type="remove" startTime="399281">
    <iact:property name="style" value="instant"/>
    <iact:actionData xml:id="d121" ref="#d64"/>
  </iact:action>
  <iact:action type="remove" startTime="399380">
    <iact:property name="style" value="instant"/>
    <iact:actionData xml:id="d122" ref="#d65"/>
  </iact:action>
  <iact:action type="remove" startTime="399486">
    <iact:property name="style" value="instant"/>
    <iact:actionData xml:id="d123" ref="#d67"/>
  </iact:action>
  <iact:action type="remove" startTime="399597">
    <iact:property name="style" value="instant"/>
    <iact:actionData xml:id="d124" ref="#d76"/>
  </iact:action>
  <iact:action type="remove" startTime="399836">
    <iact:property name="style" value="instant"/>
    <iact:actionData xml:id="d125" ref="#d63"/>
  </iact:action>
  <iact:action type="remove" startTime="399922">
    <iact:property name="style" value="instant"/>
    <iact:actionData xml:id="d126" ref="#d70"/>
  </iact:action>
  <iact:action type="remove" startTime="400032">
    <iact:property name="style" value="instant"/>
    <iact:actionData xml:id="d127" ref="#d75"/>
  </iact:action>
  <iact:action type="remove" startTime="400143">
    <iact:property name="style" value="instant"/>
    <iact:actionData xml:id="d128" ref="#d72"/>
  </iact:action>
  <iact:action type="remove" startTime="400200">
    <iact:property name="style" value="instant"/>
    <iact:actionData xml:id="d129" ref="#d73"/>
  </iact:action>
  <iact:action type="remove" startTime="400254">
    <iact:property name="style" value="instant"/>
    <iact:actionData xml:id="d130" ref="#d74"/>
  </iact:action>
  <iact:action type="remove" startTime="400843">
    <iact:property name="style" value="instant"/>
    <iact:actionData xml:id="d131" ref="#d107"/>
  </iact:action>
  <iact:action type="remove" startTime="400916">
    <iact:property name="style" value="instant"/>
    <iact:actionData xml:id="d132" ref="#d100"/>
  </iact:action>
  <iact:action type="remove" startTime="401005">
    <iact:property name="style" value="instant"/>
    <iact:actionData xml:id="d133" ref="#d97"/>
  </iact:action>
  <iact:action type="remove" startTime="401096">
    <iact:property name="style" value="instant"/>
    <iact:actionData xml:id="d134" ref="#d109"/>
  </iact:action>
  <iact:action type="remove" startTime="401354">
    <iact:property name="style" value="instant"/>
    <iact:actionData xml:id="d135" ref="#d95"/>
  </iact:action>
  <iact:action type="remove" startTime="401421">
    <iact:property name="style" value="instant"/>
    <iact:actionData xml:id="d136" ref="#d91"/>
  </iact:action>
  <iact:action type="remove" startTime="401515">
    <iact:property name="style" value="instant"/>
    <iact:actionData xml:id="d137" ref="#d89"/>
  </iact:action>
  <iact:action type="remove" startTime="401516">
    <iact:property name="style" value="instant"/>
    <iact:actionData xml:id="d138" ref="#d92"/>
  </iact:action>
  <iact:action type="remove" startTime="401726">
    <iact:property name="style" value="instant"/>
    <iact:actionData xml:id="d139" ref="#d93"/>
  </iact:action>
  <iact:action type="remove" startTime="401858">
    <iact:property name="style" value="instant"/>
    <iact:actionData xml:id="d140" ref="#d90"/>
  </iact:action>
  <iact:action type="remove" startTime="401933">
    <iact:property name="style" value="instant"/>
    <iact:actionData xml:id="d141" ref="#d84"/>
  </iact:action>
  <iact:action type="remove" startTime="402026">
    <iact:property name="style" value="instant"/>
    <iact:actionData xml:id="d142" ref="#d81"/>
  </iact:action>
  <iact:action type="remove" startTime="402112">
    <iact:property name="style" value="instant"/>
    <iact:actionData xml:id="d143" ref="#d82"/>
  </iact:action>
  <iact:action type="remove" startTime="402185">
    <iact:property name="style" value="instant"/>
    <iact:actionData xml:id="d144" ref="#d83"/>
  </iact:action>
  <iact:action type="remove" startTime="402250">
    <iact:property name="style" value="instant"/>
    <iact:actionData xml:id="d145" ref="#d85"/>
  </iact:action>
  <iact:action type="remove" startTime="402314">
    <iact:property name="style" value="instant"/>
    <iact:actionData xml:id="d146" ref="#d87"/>
  </iact:action>
  <iact:action type="remove" startTime="402406">
    <iact:property name="style" value="instant"/>
    <iact:actionData xml:id="d147" ref="#d60"/>
  </iact:action>
  <iact:action type="remove" startTime="402452">
    <iact:property name="style" value="instant"/>
    <iact:actionData xml:id="d148" ref="#d86"/>
  </iact:action>
  <iact:action type="remove" startTime="402490">
    <iact:property name="style" value="instant"/>
    <iact:actionData xml:id="d149" ref="#d88"/>
  </iact:action>
  <iact:action type="remove" startTime="402534">
    <iact:property name="style" value="instant"/>
    <iact:actionData xml:id="d150" ref="#d78"/>
  </iact:action>
  <iact:action type="remove" startTime="402563">
    <iact:property name="style" value="instant"/>
    <iact:actionData xml:id="d151" ref="#d79"/>
  </iact:action>
  <iact:action type="remove" startTime="402696">
    <iact:property name="style" value="instant"/>
    <iact:actionData xml:id="d152" ref="#d77"/>
  </iact:action>
  <iact:action type="remove" startTime="403142">
    <iact:property name="style" value="instant"/>
    <iact:actionData xml:id="d153" ref="#d68"/>
  </iact:action>
  <iact:action type="remove" startTime="403181">
    <iact:property name="style" value="instant"/>
    <iact:actionData xml:id="d154" ref="#d106"/>
  </iact:action>
  <iact:action type="remove" startTime="403450">
    <iact:property name="style" value="instant"/>
    <iact:actionData xml:id="d155" ref="#d80"/>
  </iact:action>
  <iact:action type="remove" startTime="403682">
    <iact:property name="style" value="instant"/>
    <iact:actionData xml:id="d156" ref="#d99"/>
  </iact:action>
  <iact:action type="add" startTime="398204">
    <iact:property name="dataType" value="strokeEraser"/>
    <iact:actionData xml:id="d157">
      <inkml:trace xmlns:inkml="http://www.w3.org/2003/InkML" xml:id="stk86" contextRef="#ctx0" brushRef="#br1">25966 20350 0,'0'0'36,"-79"29"-36,-32 20 1,-63 51 30,-62 90-30,-37 87-1,21 42 3,24 12-2,17-24 14,46-26-12,40-36 32,43-42-2,65-34-33,50-20 1,75-8 0,74-42-1,70-74 0,88-99 26,77-117 2,-7-70-26,-104-4-2,-16 17 0,-59 37 1,-44 33 8,-43 37 1,-57 33-7,-37 30 7,-38 16 0,-28 8-1,-46-17 0,-79-15 1,-95 3 0,-41 29-2,-29 41 2,-33 63-1,-25 58 1,-5 70-1,59 21 1,33-9-1,82-37 0,51-33 1,53-29-1,53-24 0,51-9 0,45 8 1,99 8-1,95-24 0,59-50 0,82-66 1,4-54 0,-46-17 0,-40-4-2,-26 5 2,-28-13-1,16-21 1,21-33-1,12-41 0,37-29 0,-16-13 1,-4 4-1,-38 38 1,-24 33 2,-21 37-4,-29 21 60,21 0-67,24-17 0,17-4-1,46-12 27,-30 8-27,-45 37 3,-57 37-3,-59 34 1,-41 24-1,-25 22 0,-33 7 7,-9 9 3,-11 4-1,-9 4 0,0 0 1,0 0 0,-286 285 1,-123 104-1,-59 59-2,67-43 1,78-69 2,104-38 72,66-21-82,78-24 0,50-21-1,34-17 1,36-4-1,46-8 1,42-33 12,36-42-13,22-49 1,3-59 1,75-65 6,107-104 10,71-120 64,25-92 22,-67-24-103,-74 13 0,-82 53 0,-63 66 76,-70 88-74,-42 57-3,-33 46 10,-28 25-10,-17 8 0,-38-13 0,-73-16 3,-150 5-3,-170 69 2,-144 104 108,45 83-26,133 4-83,140-54-1,75-28 1,37 3 0,38 4 1,15 22-2,22 7 0,24-24 1,38-26-1,28-11 1,55 3 1,74-3-2,90-30 1,80-70-1,123-83 1,109-86-1,-39-59 3,-36-4-1,-83 21-1,-70 29 0,-42 24-1,-50 18 0,-53 15 1,-37 1-1,-50 4 8,-46 12-7,-58-3 90,-70-26-90,-111 0-1,-75 42 1,20 58-1,9 37 1,33 16-1,25 5 2,21 8 0,32 4-1,30 9-1,24 16 0,21 24 0,21 22 0,25 4 2,28 3-2,42 5 1,46-16-1,49-30 0,29-49 1,33-50 8,29-58-8,-21-50 0,-65-16-1,-88 16 3,-49 9 8,-67-4 6,-90-13-15,-125 49 6,-116 113 4,-98 120-6,28 78 4,116-12-1,116-21 0,53 17 0,46 45 1,50 17-1,58 12 79,70-4-86,62-25 1,95-49-3,54-108 0,42-104 1,161-103 97,99-103-89,-17-79-8,-12-34 1,-45-12-1,-95 30 75,-80 57-72,-94 70-1,-91 67-2,-71 45-1,-33 30 0,-28 16 1,-22-1 0,-49 1-1,-91 33 7,-248 112-5,-224 219-1,66 92 0,175-76 0,127-65 0,83-67-1,59-41 0,52-33 2,47-13-2,37-8 1,45 0-1,54-4 0,62-41 58,45-59-56,80-69-2,77-96 1,-28-67-1,-50-24 58,-91 25-57,-66 29 47,-45 32-47,-34 43-1,-24 32 0,-17 25 7,-9 21-7,-7 12 0,-13 13 1,0 8-1,0 0 1,-286 253-1,-61 69 0,24-3 8,29-62 1,63-50 1,53-41-1,54-42 0,61-37 1,55-33-1,33-25 0,29-21 0,62-29 1,66-49-1,41-54 1,5-34 0,-13-3-1,-25-5 0,-16 9 1,-21 12-1,-41 21 0,-30 28 1,-28 26-1,-21 20 0,-20 9 1,-17 4-1,-34-5 0,-65 1 0,-87 62 1,-125 107-1,-37 116 2,92 38-3,107-75 1,53-46 0,51-32 1,36-34-1,30-16 0,20-17 1,21-21-1,21-33 0,57-57 1,84-117-1,61-178 0,-16-115 1,-46-55-1,-58-16 2,-49-12-3,-50-29 1,-58 99 1,-33 78-2,-16 26 3,-30 74-1,-16 33-3,25-29 3,8 42-1,4 8 1,46-5-1,16 22 0,21 3 0,25-16 69,-8 46-76,-17 33-2,-17 28 1,-20 30 77,-21 4-77,-13-1 0,-16-7 7,-4-1-8,0-7 0,-8-1 2,0 4-2,-17 5 1,-13-1-1,-20-3 78,-28-18-77,-26 5 0,-33 21 8,-17 29-9,-36 53 1,-42 63 74,-58 57-74,-4 54 0,29 30 0,66-18 0,58-15 4,41-9-4,62-38 6,51-16-6,28-8 0,33-17 0,37 1-1,58-9 1,83-38-1,112-49 4,103-58-3,38-49 1,-38-22-1,-58-3-1,-62 12 10,-57 20 5,-59 18-13,-24 7 4,-34 9 4,-24 0-1,-30 8 1,-16 8-1,-12 9 1,-8 3 0,-13 5-2,-9-12 2,-16-13-1,-24-8 0,-38-9 1,-70 17-1,-96 46 61,-78 49-65,-153 79-4,0 25 80,25 4-80,-50 37 0,-16 29 10,-38 33 58,-29 46-66,30-21-2,65-33 2,30 5-2,127-68 0,113-23 2,70-18-3,61-20 2,38-17-2,25-16 0,21-21 0,8-13 1,12-3-1,25-5 0,54-12 0,170-46 1,247-95 10,133-91-8,38-41-2,-75 33 0,-42 24 0,-32 21 8,-63 34-1,-49 12 2,-54 16-2,-75 34 2,-45 3 0,-33 9-1,-41 8 0,-42-4 0,-41 9 1,-30 3-2,-15 1 56,-14-1-62,-11 1-1,-13-1-1,-37-12 0,-46-12 14,-45 3-11,-63 22-2,-40 4-1,-43 20 9,-44 8 0,-13 1 10,-21 4-17,-8 8 6,-4 4 66,-45 13-70,-51 32-3,-53 30 0,-16 45 2,28 29 70,87-8-61,79-4-12,29 21 1,41-1 0,54-4 1,38-3-2,57-43 1,49-28 1,30-21-2,17-16 74,28-9-74,29-4 10,104-8-9,198-33 0,182-50 74,46-29-11,-75 13-63,-70 7 61,-53 18-61,-63 20 59,-41 4-60,-38 4 10,-57 5-9,-42 7-1,-41 5 4,-46 4-3,-20 0-1,-37 9 0,-76 3 1,-164 29 0,-274 67-1,-82 33 2,107-25-1,38 0 2,-38 45-2,17 26 1,0 11-1,-30 43 35,67-18-36,34-28 1,65-21-1,120-54 1,87-37-1,67-17 0,57-12 1,38-9-1,57 1 0,112-21 0,212-58 3,156-67-3,4-41 4,-45 17-4,-86 33 1,-18 21-1,1 20 1,4 17 0,61-8 36,26 3-37,-9 5 2,1-12 37,-67 16-38,-83 4 32,-61 8-32,-100 18 23,-58 7-22,-54 8-2,-37 9 1,-25 0 8,-12 0-9,-25 0 2,-70 4-2,-120 0 0,-141 12 1,-99 17-1,-17 13 0,-54 45 9,-49 45 1,-21 38-1,-45 49 0,41 5 0,53-13 0,-3 29 1,24-8-1,55-37 2,-10 12 41,121-58-48,91-42-3,42-11-1,86-30 15,58-25-14,54-28 0,29-18-1,4 5 17,140-82-17,96-30 10,132-58-1,59-25 1,44-7-1,17-18 1,30-20-1,-26 29 0,-45 12 0,-38 17 2,-74 29-3,-82 29 3,-84 37-3,-90 41 2,-75 38-2,-4 8 2,-198 70 0,-179 63-1,-103 45 0,-49 16 1,-42 17-1,-33 38 0,-79 37 1,-29 32-1,21 22 1,129-46-1,78-33 0,140-71 0,117-49 1,74-25-2,82-21 2,42-8-2,54 0 2,54 12 0,82 1-1,87-34 1,54-50-1,91-57 0,96-71 0,77-62 37,18-45 13,-26 4-58,-16-1 11,-53 14-9,-88 32-3,-66 29 1,-70 42 1,-62 32-1,-46 26 0,-41 12 0,-34 8 6,-32 13-7,-29 4 0,-21 4 9,0 0-3,-95 25 4,-112 20-1,-124 30 1,-67 12-1,-24 20 0,46-3 1,82-13-2,71-12 3,86-21-4,50-9 3,42-7 0,24-5-1,25 0 1,25 5-1,50 7-1,62-7 3,78-22-3,50-11 41,70-22-46,91-24 1,42-13 8,58-41-11,53-50 1,0-28 1,-70 3-2,-103 38 9,-108 37-1,-103 33 0,-75 25-1,-58 12 3,-50 13-3,-24 3 2,8 5-1,-132 42 1,-75 49-1,-95 75 1,-46 24-1,50-24 0,-8-5 0,46-24 1,61-26-1,46-19 0,70-30 35,42-21-42,28-8-1,26-8 18,28-4-19,42-9 1,74-28-1,75-51 13,45-53 0,-25-8-11,-61 16 6,-55 25 1,-49 29 0,-45 17 1,-34 8-2,-25 8 2,-53 8-1,-79 21 1,-141 59-1,-94 65 2,48 33-4,68 1 3,106-34-1,63-28 0,70-38 1,29-17 0,41 1-2,67-1 2,111-12-1,116-45 0,116-58 1,50-50-1,-34-34 1,-12-7-1,-37-1 0,37-36 1,58-26-1,92-86 0,-43 7 1,-7-28-1,-117 21 0,-136 65 0</inkml:trace>
    </iact:actionData>
  </iact:action>
  <iact:action type="add" startTime="404128">
    <iact:property name="dataType" value="strokeEraser"/>
    <iact:actionData xml:id="d158">
      <inkml:trace xmlns:inkml="http://www.w3.org/2003/InkML" xml:id="stk87" contextRef="#ctx0" brushRef="#br1">35436 12359 0,'0'0'1,"0"0"-1,-58-54 6,5 8 3,-18-16 0,-7-12 1,7 8 0,18 8 0,11 20-1,17 18 1,9 11-1,8 13 0,-1 17 1,5 29-1,12 45 0,26 71 0,28 49 1,16-12-1,5-46 1,-9-45-1,-11-42 0,-10-28 0,-7-22 1,-17-15-1,0-14 0,-9-16 1,1-16-1,-8-13 0,-9 0 1,-8 1-1,-5 3 0,-3 21 0,-5 21 0,17 8 0,-66 95 1,0 133 0</inkml:trace>
    </iact:actionData>
  </iact:action>
  <iact:action type="remove" startTime="404836">
    <iact:property name="style" value="instant"/>
    <iact:actionData xml:id="d159" ref="#d96"/>
  </iact:action>
  <iact:action type="remove" startTime="404991">
    <iact:property name="style" value="instant"/>
    <iact:actionData xml:id="d160" ref="#d98"/>
  </iact:action>
  <iact:action type="add" startTime="404860">
    <iact:property name="dataType" value="strokeEraser"/>
    <iact:actionData xml:id="d161">
      <inkml:trace xmlns:inkml="http://www.w3.org/2003/InkML" xml:id="stk88" contextRef="#ctx0" brushRef="#br1">35420 12127 0,'0'0'27,"0"0"-24,0 0-3,136 99 6,46 21 2,34 9 3,-39-34-3,-48-33 2,-42-29-1,-42-12 0,-16-9 1,-16-3-1,-26 3 1,-49 13-1,-108 29 0,-140 24 0,-13-11 15,54-5-18,34 4-3,53-4 2,49 0 4,42-12 1,46-21-1,41-25 1,4-4 0,0 0-1,99-54 1,33-8-1,30-8 1,-1-1-1,-37 13 0,-37 9 0,-29 11 0,-17 9 1,-20 9-1,-17 7 0,-25 1 1,-49 3-1,-100 18 1,-111 24-1,-50 29 0,41 13 1,71 16-1,58 0 1,62-8-2,61-26 2,42-15-1,38-9 0,61-8 1,71-21 0,70-21-2,54-32 2,-21-18-1,-66 10 0,-70 11 1,-58 21-1,-46 9 0,-37 7 0,-42 9 2,-164 25-3,-328 79 2,-153 53 0,141-16-1,153-21 0,116-13 0,103 9 0,83 0 0,83-20 2,49 15-2,116 51 0,104 20 0,45 8 0</inkml:trace>
    </iact:actionData>
  </iact:action>
  <iact:action type="add" startTime="405758">
    <iact:property name="dataType" value="strokeEraser"/>
    <iact:actionData xml:id="d162">
      <inkml:trace xmlns:inkml="http://www.w3.org/2003/InkML" xml:id="stk89" contextRef="#ctx0" brushRef="#br1">34878 12417 0,'0'0'6,"0"0"3,-95-21 1,-63 46 0,-131 66 0,-42 46-1,29 45 0,83 0 0,74 8 1,62 13-1,66-29 0,59-8 0,78 4 1,95-1-1</inkml:trace>
    </iact:actionData>
  </iact:action>
  <iact:action type="add" startTime="410450">
    <iact:property name="dataType"/>
    <iact:actionData xml:id="d163">
      <inkml:trace xmlns:inkml="http://www.w3.org/2003/InkML" xml:id="stk90" contextRef="#ctx0" brushRef="#br0">7648 13186 0,'0'0'20,"0"0"-18,0 0 1,0 0 6,0 0 1,0 0-1,0 0 0,0 0 1,4-41-1,21 29 0,25-5 1,36-4-1,39 1 0,44-9 2,38-4 0,8-1-2,0 5 2,-16 0-1,-21 5-1,-21-5 0,-16-9 0,-21-11 2</inkml:trace>
    </iact:actionData>
  </iact:action>
  <iact:action type="add" startTime="418326">
    <iact:property name="dataType"/>
    <iact:actionData xml:id="d164">
      <inkml:trace xmlns:inkml="http://www.w3.org/2003/InkML" xml:id="stk91" contextRef="#ctx0" brushRef="#br0">12716 12594 0,'0'0'6,"0"0"4,0 0-1,0 0 0,0 0 1,0 0-1,-12 50 0,16-38 1,4 5-1,5 0 0,7-1 1,9-3-1,9-1 0,3-4 1,0-4-1,5 1 0,-1-1 1,-7 0-1,-1 0 0,-8 0 1,-4-4-1,-9 0 2,-3 0-4,-5 0 4,-4 0-3,0 0 1,-4 0 1,-4 0-1,-8 0 1,-13 0-1,-17 0 0,-11-4 1,-5 0-1,0-4 0,4-1 0,8 5 1,13 0-1,8 4 1,9 0-1,8 4 0,4 0 0,4 0 0,0 1 1,0-5-2,0 0 2,0 0 1,0 0-3,0 0 1,0 0 1,86 33-1</inkml:trace>
    </iact:actionData>
  </iact:action>
  <iact:action type="add" startTime="419144">
    <iact:property name="dataType"/>
    <iact:actionData xml:id="d165">
      <inkml:trace xmlns:inkml="http://www.w3.org/2003/InkML" xml:id="stk92" contextRef="#ctx0" brushRef="#br0">11938 12777 0,'0'0'6,"0"0"3,0 0 1,42 4-1,20-13 0,45-11 1,18-13-1,-5-5 2</inkml:trace>
    </iact:actionData>
  </iact:action>
  <iact:action type="add" startTime="421767">
    <iact:property name="dataType"/>
    <iact:actionData xml:id="d166">
      <inkml:trace xmlns:inkml="http://www.w3.org/2003/InkML" xml:id="stk93" contextRef="#ctx0" brushRef="#br0">11818 12416 0,'0'0'8,"0"0"1,0 0 0,-33-58 0,25 38 1,0-5-1,8-4 0,4-4 1,4-9-1,9-7 0,-1-5 1,5 4-1,-9 5 0,5 7 0,4 9 2,3 4-2,10 13 0,7 8 1,21 12-1,29 9 1,17 12-1,-5 4 1,-12 8-1,-21 1 0,-20 3 0,-17 5 1,-12 4 0,-13 0-1,-12 4 1,-29 16-2,-46 13 3,-41-8-3,-16-21 2,24-34-1,29-32 1,17-29-1</inkml:trace>
    </iact:actionData>
  </iact:action>
  <iact:action type="add" startTime="424981">
    <iact:property name="dataType"/>
    <iact:actionData xml:id="d167">
      <inkml:trace xmlns:inkml="http://www.w3.org/2003/InkML" xml:id="stk94" contextRef="#ctx0" brushRef="#br0">14168 10818 0,'0'0'2,"0"0"-1,116-4 16,120-8-14,190-22 7,116-15 1,25-5-1,-58 0-1,-13-4 2,38 0-3,8 0 1,42 9 0,11 11 0</inkml:trace>
    </iact:actionData>
  </iact:action>
  <iact:action type="add" startTime="425646">
    <iact:property name="dataType"/>
    <iact:actionData xml:id="d168">
      <inkml:trace xmlns:inkml="http://www.w3.org/2003/InkML" xml:id="stk95" contextRef="#ctx0" brushRef="#br0">16808 14921 0,'0'0'7,"0"0"3,0 0 0,-33-49-2,12 28 2,-12-4-1,-12 4 0,-9 9 1,0 8-1,0 4 0,1 8 1,3 9-1,9 12 0,3 12 2,5 21-3,0 25 2,-8 4-1,-5-4 0</inkml:trace>
    </iact:actionData>
  </iact:action>
  <iact:action type="add" startTime="425907">
    <iact:property name="dataType"/>
    <iact:actionData xml:id="d169">
      <inkml:trace xmlns:inkml="http://www.w3.org/2003/InkML" xml:id="stk96" contextRef="#ctx0" brushRef="#br0">15935 15368 0,'0'0'7,"0"0"2,62 87 0,8 4 1,22 25-1,-14-12 2,-12-17-3,-12-21 2,-8-12-1</inkml:trace>
    </iact:actionData>
  </iact:action>
  <iact:action type="add" startTime="426112">
    <iact:property name="dataType"/>
    <iact:actionData xml:id="d170">
      <inkml:trace xmlns:inkml="http://www.w3.org/2003/InkML" xml:id="stk97" contextRef="#ctx0" brushRef="#br0">18720 14544 0,'0'0'7,"0"0"1,0 0 2,95 100-1,0 7 1,4 26 0,-29-9-1,-36-20 0,-30-26 0</inkml:trace>
    </iact:actionData>
  </iact:action>
  <iact:action type="add" startTime="426307">
    <iact:property name="dataType"/>
    <iact:actionData xml:id="d171">
      <inkml:trace xmlns:inkml="http://www.w3.org/2003/InkML" xml:id="stk98" contextRef="#ctx0" brushRef="#br0">19427 15617 0,'0'0'7,"0"0"2,-4 112 0,-13 41 0,-45 95 3</inkml:trace>
    </iact:actionData>
  </iact:action>
  <iact:action type="add" startTime="432773">
    <iact:property name="dataType"/>
    <iact:actionData xml:id="d172">
      <inkml:trace xmlns:inkml="http://www.w3.org/2003/InkML" xml:id="stk99" contextRef="#ctx0" brushRef="#br0">15745 16275 0,'0'0'2,"0"0"-1,0 0 9,0 0-2,0 0 2,0 0-1,0 0 1,0 0-1,0 0 0,0 0 1,0 0-1,0 0 1,54-17-1,-30 17 0,14 0 0,32 5 1,38-1-1,24 0 0,-4 0 2,-24 0 0,-9 0-1,4 5-2,21-5 2,17 0-1,3-8 1,-7 0-2,-1 4 2,5 0-1,16 0 0,-9-5 2,-19 5-3,-18 5 2,13-1-1,21 0 0,16 0 1,13-4-1,12 0 0,0-4 0,-4 0 2,-13-5-3,-16 5 1,0 4 1,4 0-1,0 0 0,-33 4 1,-29 1-1,-20-1 0,-14 4 2,-3 0-2,4-4 0</inkml:trace>
    </iact:actionData>
  </iact:action>
  <iact:action type="add" startTime="437244">
    <iact:property name="dataType"/>
    <iact:actionData xml:id="d173">
      <inkml:trace xmlns:inkml="http://www.w3.org/2003/InkML" xml:id="stk100" contextRef="#ctx0" brushRef="#br0">13490 12574 0,'0'0'2,"0"0"-1</inkml:trace>
    </iact:actionData>
  </iact:action>
  <iact:action type="add" startTime="444364">
    <iact:property name="dataType"/>
    <iact:actionData xml:id="d174">
      <inkml:trace xmlns:inkml="http://www.w3.org/2003/InkML" xml:id="stk101" contextRef="#ctx0" brushRef="#br0">17106 15919 0,'0'0'2,"0"0"1,0 0 5,0 0 1,0 0 1,0 0-1,0 0 1,-33 54-1,0 0 0,-29 49 1,-50 79 0,-49 79-1,-42 66 0,-8-8 0,29-66 1,25-55-1,28-49 0,30-41 1,37-33-1,21-26 1,20-20-1,13-29-1,4-29 2</inkml:trace>
    </iact:actionData>
  </iact:action>
  <iact:action type="add" startTime="444669">
    <iact:property name="dataType"/>
    <iact:actionData xml:id="d175">
      <inkml:trace xmlns:inkml="http://www.w3.org/2003/InkML" xml:id="stk102" contextRef="#ctx0" brushRef="#br0">15674 16817 0,'0'0'6,"0"0"4,-12 83 0,16 8-2,13 46 2,8 24 0,-1 13-1,-3-20 0,0-30 4,4-25-7,4-16 4,8-13-1,8-28 0,17-22 0,42-28 0,99-75 1,136-132-1,54-112 1,-46-25-1</inkml:trace>
    </iact:actionData>
  </iact:action>
  <iact:action type="add" startTime="445059">
    <iact:property name="dataType"/>
    <iact:actionData xml:id="d176">
      <inkml:trace xmlns:inkml="http://www.w3.org/2003/InkML" xml:id="stk103" contextRef="#ctx0" brushRef="#br0">15488 16598 0,'0'0'7,"0"0"2,-37-41 0,0-22 1,-17-23-1,-20-14 1,-26 22 0,-16 49-1,-24 58 0,-51 82 0,9 67 1,50 9-1,78-55 1,54-53-2,33-21 2,38-21-1,36-20 1,17-22-1,9-24 0,-17-12 1,-38 4-1,-28 12 0,-21 8 1,-13 5-1,-3 8 0,-5 4 0,0 4 1,5 8-1,12 26 0,41 40 1,58 51-1,58 20 0,33-13 0</inkml:trace>
    </iact:actionData>
  </iact:action>
  <iact:action type="add" startTime="445766">
    <iact:property name="dataType"/>
    <iact:actionData xml:id="d177">
      <inkml:trace xmlns:inkml="http://www.w3.org/2003/InkML" xml:id="stk104" contextRef="#ctx0" brushRef="#br0">18732 16002 0,'0'0'8,"0"0"0,0 0 1,-4 41 0,-9 67 1,-11 107-2,-5 42 3,8-34-2,9-65 0,7-59 0,5-33 1,0-20-1,0-13 0,-12-21 0,12-12 1,-41-53-1</inkml:trace>
    </iact:actionData>
  </iact:action>
  <iact:action type="add" startTime="445960">
    <iact:property name="dataType"/>
    <iact:actionData xml:id="d178">
      <inkml:trace xmlns:inkml="http://www.w3.org/2003/InkML" xml:id="stk105" contextRef="#ctx0" brushRef="#br0">18202 16470 0,'0'0'7,"0"0"3,-29 45-1,25 5 1,13 49-1,32 59 0,33 40 2,26 1-3,-1-37 1,-20-47 1,-21-44-1,-17-30 0,-8-16 0,-8-17 1,16-16-1,58-46 1,133-144-1,149-225 0</inkml:trace>
    </iact:actionData>
  </iact:action>
  <iact:action type="add" startTime="446812">
    <iact:property name="dataType"/>
    <iact:actionData xml:id="d179">
      <inkml:trace xmlns:inkml="http://www.w3.org/2003/InkML" xml:id="stk106" contextRef="#ctx0" brushRef="#br0">19841 16503 0,'0'0'2,"0"0"6,0 0 1,-46-9 0,17 1 1,-16 0-1,-21 8 0,-38 29 1,-32 50-1,3 37 1,38 4-1,45-25 1,34-29-1,16-25 0,12-7 0,9-14 1,8-7-1,-4-9 1,4-4-1,4-8 0,-4-1 0,0 1 1,-9 0-1,-3 4 1,-5 4-2,5 8 2,8 17-1,20 41 1,13 50-1,21 21 1,4-26-1,-1-49 0</inkml:trace>
    </iact:actionData>
  </iact:action>
  <iact:action type="add" startTime="451706">
    <iact:property name="dataType"/>
    <iact:actionData xml:id="d180">
      <inkml:trace xmlns:inkml="http://www.w3.org/2003/InkML" xml:id="stk107" contextRef="#ctx0" brushRef="#br0">20482 16217 0,'0'0'2,"0"0"1,0 0 5,0 0 3,0 0-3,0 0 1,0 0 1,0 0-1,0 0 0,0 0 1,0 0-1,-16 58 0,36-25 0,5 4 1,12 5-1,-8-1 1,4 1-1,0-1 0,5 13 1,7 16 0,13 34 1,12 28-2,9 5 1,0-13-1,-17-33 2,-21-29-3,-12-20 1,-12-17 1,-5-9-2,-4-8 2,-4 1-3,1-5 2,-1-4 0</inkml:trace>
    </iact:actionData>
  </iact:action>
  <iact:action type="add" startTime="452448">
    <iact:property name="dataType"/>
    <iact:actionData xml:id="d181">
      <inkml:trace xmlns:inkml="http://www.w3.org/2003/InkML" xml:id="stk108" contextRef="#ctx0" brushRef="#br0">20825 17260 0,'0'0'8,"0"0"0,0 0 0,0 0 2,0 0-1,0 0 0,67 58 1,-26-20-1,-4 7 0,5-8 0,-1-8 1,5-8-1,-1-8 1,-8-13-1,13-9 2,24-28-1,59-75 0,86-136-1,71-154 0</inkml:trace>
    </iact:actionData>
  </iact:action>
  <iact:action type="add" startTime="452838">
    <iact:property name="dataType"/>
    <iact:actionData xml:id="d182">
      <inkml:trace xmlns:inkml="http://www.w3.org/2003/InkML" xml:id="stk109" contextRef="#ctx0" brushRef="#br0">22319 16056 0,'0'0'6,"0"0"4,0 0-1,-79-67 1,-3-7-1,-18-17 0,9 8 2,21 25 0,16 37-1,9 30-2,-5 28 1,5 33 1,7 17-1,26-8 0,12-21 0,8-17 2,13-16-3,8-17 2,12-16 3,17-17-5,0-4-2,-8 0 3,-13 9 1,-8 7-2,-13 17 2,13 21-1,13 37 0,28 58 1,21 13-1,17-21 0,3-34 1,-11-45-2,-18-37 2</inkml:trace>
    </iact:actionData>
  </iact:action>
  <iact:action type="add" startTime="454752">
    <iact:property name="dataType"/>
    <iact:actionData xml:id="d183">
      <inkml:trace xmlns:inkml="http://www.w3.org/2003/InkML" xml:id="stk110" contextRef="#ctx0" brushRef="#br0">18484 14325 0,'-46'-46'4,"-70"-16"5</inkml:trace>
    </iact:actionData>
  </iact:action>
  <iact:action type="add" startTime="454833">
    <iact:property name="dataType"/>
    <iact:actionData xml:id="d184">
      <inkml:trace xmlns:inkml="http://www.w3.org/2003/InkML" xml:id="stk111" contextRef="#ctx0" brushRef="#br0">17073 13513 0,'0'0'6,"0"0"5,-62-16-2,16 12-1,-20 4 2,-29 12-1,-21 9 1,-8 8 0,0 8-1,-9 13 0,-3 20 0,-9 21 0,4 29 1,9 38-1,12 20 0,21 0 1,8-13-1,16-20 1,13-16-2,13-13 2,24-25-1,16-21 1,18-4-1,7 1 0,17 15 1,9 9-1,12 5 0,12 3 0,12-4 1,18-4-1,3-4 1,21 0-1,20-4 1,22-8-1,20-9 0,0-17 0,-4-11 0,-9-9 1,-7-9-1,-13-3 1,-9 0-1,1-5 0,0 0 1,-5-3-1,13-5 0,4 0 1,13-4-1,12-8 0,-5-1 0,-7 1 1,-13 0-1,-12 0 0,-21-5 0,-13 1 1,-16-1 1,-8-3-2,4-5-1,8-8 2,13-17-1,3-16 1,-15 0-1,-26 4 1,-20 5-2,-13-1 2,-8 4-1,0-8 0,-4-4 1,-9-13-1,-4-24 0,-12-29 0,-16-71 1,-25-45 0,-30-42-2,-32 0 2,-25 42-1,-38 16 1,-20 25-1,-13 30 1,-24 28-1,-1 20 0,13 51 0,13 24 0,8 25 1,20 17-1,-4 12 1,-16 13-1</inkml:trace>
    </iact:actionData>
  </iact:action>
  <iact:action type="add" startTime="458890">
    <iact:property name="dataType"/>
    <iact:actionData xml:id="d185">
      <inkml:trace xmlns:inkml="http://www.w3.org/2003/InkML" xml:id="stk112" contextRef="#ctx0" brushRef="#br0">1955 10698 0,'0'0'2,"0"0"1,0 0 6,0 0 0,0 0 0,0 0 1,0 0-1,-41-21 0,16 5 1,-25 3-1,-24 9 0,-34 17 1,-24 16-1,12 8 1,25 4-1,20 5 0,17-5 2,25-8-2,17-4 0,-1 0 1,17 0-2,0 4 2,17 17 0,7 21-2,26 28 3,24 21-3,9 17 1,8 8 1,-16-9 0,-17-12-1,-25-24 0,-8-13 2,-9-21-3,-8-16 1,1-9 1,-9-8-1,-9-8 1,1 0-2,-8-4 2,-18-5-1,-15-4 2,-9-7-3,0-5 1,8 0 1,1-5-1,16-3 0,-1-4 1,10-9-1,7-8 2,17-12-3,8-26 2,25-32-1,9-17 1,16 9-1</inkml:trace>
    </iact:actionData>
  </iact:action>
  <iact:action type="add" startTime="459892">
    <iact:property name="dataType"/>
    <iact:actionData xml:id="d186">
      <inkml:trace xmlns:inkml="http://www.w3.org/2003/InkML" xml:id="stk113" contextRef="#ctx0" brushRef="#br0">1980 11174 0,'0'46'7,"-17"16"1,-8 46 2,-8 28-1,0 9 2,25-8-2,16-26 0,1-3 0,7 0 1,1-5-1,-1-3 0</inkml:trace>
    </iact:actionData>
  </iact:action>
  <iact:action type="add" startTime="460301">
    <iact:property name="dataType"/>
    <iact:actionData xml:id="d187">
      <inkml:trace xmlns:inkml="http://www.w3.org/2003/InkML" xml:id="stk114" contextRef="#ctx0" brushRef="#br0">3411 10752 0,'0'0'7,"42"-4"2,-1-9 0,17-3 0,-17 3 0</inkml:trace>
    </iact:actionData>
  </iact:action>
  <iact:action type="add" startTime="460460">
    <iact:property name="dataType"/>
    <iact:actionData xml:id="d188">
      <inkml:trace xmlns:inkml="http://www.w3.org/2003/InkML" xml:id="stk115" contextRef="#ctx0" brushRef="#br0">3411 11067 0,'0'0'6,"0"0"3,0 0 0,0 0 1,0 70 0,0 33-1,0 51 0,0 15 0</inkml:trace>
    </iact:actionData>
  </iact:action>
  <iact:action type="add" startTime="461526">
    <iact:property name="dataType"/>
    <iact:actionData xml:id="d189">
      <inkml:trace xmlns:inkml="http://www.w3.org/2003/InkML" xml:id="stk116" contextRef="#ctx0" brushRef="#br0">3411 10698 0,'0'0'6,"50"-12"3,8-5 1,8 1-1,0 7 1,-8 9-1,0 0 0,-8 4 1,-9 5 0,1-1-1,-1 0 0,-8 1 0,-8-5 1,-9-4-1</inkml:trace>
    </iact:actionData>
  </iact:action>
  <iact:action type="add" startTime="461739">
    <iact:property name="dataType"/>
    <iact:actionData xml:id="d190">
      <inkml:trace xmlns:inkml="http://www.w3.org/2003/InkML" xml:id="stk117" contextRef="#ctx0" brushRef="#br0">3800 10797 0,'0'0'7,"0"0"2,0 0 1,-41 21-1,24 0 0,-16 24 1,-8 30-1,-9 20 0,9 0 1,4-20 0,16-25 1,4-17-2,1-8 1,8-9-1,8-3 0,-9-1 0,9 0-1,-8 1 1,8 32 0,-8 59 1,-9 103-1,9 83 0,0-34 1,8-61-1,0-58 1,0-42 2,0-17-4,0-20 1,0-12 0</inkml:trace>
    </iact:actionData>
  </iact:action>
  <iact:action type="add" startTime="462298">
    <iact:property name="dataType"/>
    <iact:actionData xml:id="d191">
      <inkml:trace xmlns:inkml="http://www.w3.org/2003/InkML" xml:id="stk118" contextRef="#ctx0" brushRef="#br0">4471 11775 0,'0'0'6,"0"0"4,0 0-1,0 0 1,0 0-1,0 0 0,0 0 1,-83 62 0,0-4-2,0 0 1,17-13 1,16-12-1,34-16 2,8-9-2</inkml:trace>
    </iact:actionData>
  </iact:action>
  <iact:action type="add" startTime="462633">
    <iact:property name="dataType"/>
    <iact:actionData xml:id="d192">
      <inkml:trace xmlns:inkml="http://www.w3.org/2003/InkML" xml:id="stk119" contextRef="#ctx0" brushRef="#br0">5306 11083 0,'0'0'6,"0"0"3,0 0 1,0 0 0,0 0-1,0 0 0,-49-16 0,32 7 0,-4-3 1,1-5-1,-5-3 1,-4-1-1,-4 4 1,-4 9-1,-17 20 0,-25 42 0,-24 62 2,12 37-2,25-4 0,28-24 0,30-38 1,16-17-1,13-16 0,20-17 1,9-20-1,4-21 0,4-13 1,-9-12-1,-11-4 0,-14-4 1,-7 3-1,-9 5 0,0 5 0,-3 3 1,-1 4-1,0 5 1,0 4-2,4 4 2,5 4-1,16 12 1,20 17-1,18 12 0,-1 9 1,-8-4-1,-17-17 1,-12-13 0,-8-16-1,-1-21 0,5-53 1</inkml:trace>
    </iact:actionData>
  </iact:action>
  <iact:action type="add" startTime="463166">
    <iact:property name="dataType"/>
    <iact:actionData xml:id="d193">
      <inkml:trace xmlns:inkml="http://www.w3.org/2003/InkML" xml:id="stk120" contextRef="#ctx0" brushRef="#br0">5737 10338 0,'0'0'1,"0"0"1,0 0-1,66 58 8,-21 45 1,17 84-1,9 61 1,-18 9-1,-28-30 0,-41-36 0,-42-1 1,-54 9-1,-62 29 1</inkml:trace>
    </iact:actionData>
  </iact:action>
  <iact:action type="add" startTime="463582">
    <iact:property name="dataType"/>
    <iact:actionData xml:id="d194">
      <inkml:trace xmlns:inkml="http://www.w3.org/2003/InkML" xml:id="stk121" contextRef="#ctx0" brushRef="#br0">3436 12913 0</inkml:trace>
    </iact:actionData>
  </iact:action>
  <iact:action type="add" startTime="466066">
    <iact:property name="dataType"/>
    <iact:actionData xml:id="d195">
      <inkml:trace xmlns:inkml="http://www.w3.org/2003/InkML" xml:id="stk122" contextRef="#ctx0" brushRef="#br0">15501 15894 0,'0'0'8,"0"0"1,0 0 0,0 0 0,0 0 1,41 17-1,54-26 0,42-3 0,16-5 2,4 9-2,9 4 0,20 8 0,33 9 1,38 3-1,49 9 1,16 8-1,26 0 0,-17-4 0,-13-16 1,-28-5-1,-50-16 0,-25-5 1,-53-3-1,-38-5 0,-33 4 1,-29 5-1,-29 4 0,-17 4 1,-7 4-2,-9 0 2,0 0 0,0 0-2,-178-54 2,-54-25-1,-66-20 1,-58-1-1,9 38 1,20 42-1,4 44 0,34 22 1,36 12-1,67-8 0,58-13 0,45-16 1,38-9-1,16-8 0,20-4 1,9 0-1,0 0 0,0 0 0,0 0 1,178-21 0,-25 17-1,63 8 0,48 9 1,42 12-1,13 4 0,-25-13 0,-34-3 1,-53-9-1,-54-4 1,-41-4-1,-33 4 0,-30-5 1,-20 5-1,-16-4 0,-13 0 1,0 4-2,-108-33 2,-103-12 0,-116-5-1,-24 25 0,32 13 1,38 24-1,53 0 0,54 5 0,54-5 0,42-3 1,28-5-1,17 0 1,12-4-1,9 0 0,8 0 0,4 0 0,0 0 1,0 0-1,248 12 1,79 9 0,120-4-2,29-21 1,-30-30 1,-28-28-1</inkml:trace>
    </iact:actionData>
  </iact:action>
  <iact:action type="add" startTime="467509">
    <iact:property name="dataType"/>
    <iact:actionData xml:id="d196">
      <inkml:trace xmlns:inkml="http://www.w3.org/2003/InkML" xml:id="stk123" contextRef="#ctx0" brushRef="#br0">13966 17389 0,'0'0'6,"0"0"3,0 0 1,0 0-1,0 0 1,145-8-1,41-17 0,45 0 2,-3 0 0,0 13-2,-17 12 0,-5 20 0,10 18 1,19 20 0,30 16 0</inkml:trace>
    </iact:actionData>
  </iact:action>
  <iact:action type="add" startTime="468039">
    <iact:property name="dataType"/>
    <iact:actionData xml:id="d197">
      <inkml:trace xmlns:inkml="http://www.w3.org/2003/InkML" xml:id="stk124" contextRef="#ctx0" brushRef="#br0">18467 17306 0,'0'0'6,"0"0"3,0 0 0,46 12 1,65 5-1,76 4 1,53-17 0,12-4-1,-25 0 0,-32 4 0,-25 4 1,-13 9-1,4 8 1,25 16-1</inkml:trace>
    </iact:actionData>
  </iact:action>
  <iact:action type="add" startTime="468428">
    <iact:property name="dataType"/>
    <iact:actionData xml:id="d198">
      <inkml:trace xmlns:inkml="http://www.w3.org/2003/InkML" xml:id="stk125" contextRef="#ctx0" brushRef="#br0">21343 17078 0,'0'0'7,"0"0"5,0 0-6,74-8 4,79-13-1,66-4 2,34 9 0,-5 3-2,-37 5 0,-29 12 0,-8 0 0,-9-4 1,13-4 1</inkml:trace>
    </iact:actionData>
  </iact:action>
  <iact:action type="add" startTime="476869">
    <iact:property name="dataType"/>
    <iact:actionData xml:id="d199">
      <inkml:trace xmlns:inkml="http://www.w3.org/2003/InkML" xml:id="stk126" contextRef="#ctx0" brushRef="#br0">14131 17318 0,'0'0'2,"-41"5"1,-9-1 5,-16 0 2,-8-4-1,3 0 1,1 0-1,12 0 0,0 8 1,0 9 1,-4 12-2,0 20 2,12 13-2,13 9 1,8 3-1,8 5 0,1 4 0,3 4 1,-3 0 2,-1-4-6,-4-1 4,-4-7-1,-12-13 1,-9-16-1,0-18 0,1-23-1</inkml:trace>
    </iact:actionData>
  </iact:action>
  <iact:action type="add" startTime="477163">
    <iact:property name="dataType"/>
    <iact:actionData xml:id="d200">
      <inkml:trace xmlns:inkml="http://www.w3.org/2003/InkML" xml:id="stk127" contextRef="#ctx0" brushRef="#br0">13180 17745 0,'0'0'8,"-17"50"1,9-5 1,4 13-1,8 17 1,8 16-1,9 8 0,0-4 3,-5-8-4,1-16 1,-1-5 1,1 0-1,3 9 0,9 7 0</inkml:trace>
    </iact:actionData>
  </iact:action>
  <iact:action type="add" startTime="477796">
    <iact:property name="dataType"/>
    <iact:actionData xml:id="d201">
      <inkml:trace xmlns:inkml="http://www.w3.org/2003/InkML" xml:id="stk128" contextRef="#ctx0" brushRef="#br0">22927 17451 0,'0'0'6,"0"0"3,0 0 2,0 0-2,46 37 0,-17-4 0,8 13 1,4 4-1,1 3 0,-5 1 1,-8 0-1,-8 0 1,-13 0-1,-4 4 0,-8 8 1,-4-4-1</inkml:trace>
    </iact:actionData>
  </iact:action>
  <iact:action type="add" startTime="478038">
    <iact:property name="dataType"/>
    <iact:actionData xml:id="d202">
      <inkml:trace xmlns:inkml="http://www.w3.org/2003/InkML" xml:id="stk129" contextRef="#ctx0" brushRef="#br0">23316 18188 0,'0'0'8,"-33"54"0,8 0 2,-8 28-1,0 18 0,0 11 0,12-11 2,5-13-3</inkml:trace>
    </iact:actionData>
  </iact:action>
  <iact:action type="add" startTime="487275">
    <iact:property name="dataType"/>
    <iact:actionData xml:id="d203">
      <inkml:trace xmlns:inkml="http://www.w3.org/2003/InkML" xml:id="stk130" contextRef="#ctx0" brushRef="#br0">14322 17182 0,'0'0'2,"0"0"1,0 0 5,0 0 1,0 0 1,0 0-1,0 0 1,41-17-1,-16 17 0,20 0 1,26 4-1,32 1 0,38-1 0,24 4 2,9 0-3,-9 0 2,-24 1-1,-37-5 1,-22 0-1,-32 0 0,-17 0 1,-8 0-2,-9-4 2,-3 0 0,-9 0-1,-4 0 0,0 0 0,0 0 1,0 0-1,-132-33 1,20 13-1,-8 11 0,8 9 0,13 0 1,16 0-1,13 0 0,12-4 0,8 0 1,13 0-1,8 0 0,4 0 1,5 0-1,7 4 1,5 0-2,4 0 3,4 0-3,0 0 2,0 0-1,0 0 0,120 41 1,-42-25-1,1 1 3,-9-5-6,-20-3 4,-17-1-1,-8-4 0,-5 0 1,-3 0-1</inkml:trace>
    </iact:actionData>
  </iact:action>
  <iact:action type="add" startTime="489240">
    <iact:property name="dataType"/>
    <iact:actionData xml:id="d204">
      <inkml:trace xmlns:inkml="http://www.w3.org/2003/InkML" xml:id="stk131" contextRef="#ctx0" brushRef="#br0">13809 18718 0,'0'0'6,"0"0"4,0 0-1,0 0 1,0 0-1,0 0 0,0 0 1,0 0-1,0 0 1,0 0-1,0 0 0,0 0 0,70 0 1,-29 0-1,17 0 0,12 0 1,13 4-1,17 4 0,3 1 2,13-5-2,8 0 0,12 4 0,5 5 0,4-5 1,-4-4-1,-1-4 1,-3 4-1,-5 4 0,-16 5 1,-17-5-1,-4-4 0,1-4 1,3 0-1,13 4 0,4 5 1,-13 3-1,-12-4 0,-8-8 1,-9-4-1,5 0 0,-1 0 1,1 0 0,-5 4-2,1 8 2,-5 0 0,1 1-1,-1-1 0,9-8 0,24-4 1,13 0-1,12 4 1,-8 4-1,-21 0 1,-3 0-2,-1 0 5,16 0-7,14 5 3,11 3 2,5 0-3,8-3 2,8-1-2,0-4 3,-12 4-3,-25 1 2,-17-1 0,1-4-2,12 0 2,16 5-2,0 3 2,1 0-1,-5-7 1,17-1 0,8-4-1,-8 0 0,-29 0 0,-9 0 1,9-4-1,12-1 0,13 5 1,-5 5-1,-11-1 1,3 0-2,13 0 1,12 4 0,-13 0 2,-24 1-3,-21 3 3,0 1-2,21-1-1,17 0 1,-1-3 1,0-5-1,-3-12 0,11-17 1</inkml:trace>
    </iact:actionData>
  </iact:action>
  <iact:action type="add" startTime="491591">
    <iact:property name="dataType"/>
    <iact:actionData xml:id="d205">
      <inkml:trace xmlns:inkml="http://www.w3.org/2003/InkML" xml:id="stk132" contextRef="#ctx0" brushRef="#br0">14065 18349 0,'0'0'6,"0"0"3,0 0 2,0 0-3,0 0 1,0 0 1,0 0-1,0 0 0</inkml:trace>
    </iact:actionData>
  </iact:action>
  <iact:action type="add" startTime="491804">
    <iact:property name="dataType"/>
    <iact:actionData xml:id="d206">
      <inkml:trace xmlns:inkml="http://www.w3.org/2003/InkML" xml:id="stk133" contextRef="#ctx0" brushRef="#br0">14897 18300 0</inkml:trace>
    </iact:actionData>
  </iact:action>
  <iact:action type="add" startTime="492472">
    <iact:property name="dataType"/>
    <iact:actionData xml:id="d207">
      <inkml:trace xmlns:inkml="http://www.w3.org/2003/InkML" xml:id="stk134" contextRef="#ctx0" brushRef="#br0">14135 18660 0,'0'0'7,"0"0"10,0 0-14,0 0 4,0 0 3,0 0-1,0 0 1,0 0-1,13 41 0,3-37 0,9 1 1,4 3-1,8 0 1,9 0-1,16-3 0,21-5 1,37-9-1,53-16 2,38-8-3,38-16 2,-5-9-1,-29 4 0,-12 0 0,-25 13 1,-17 12-1,-12 8 0,-17 13 1,-4 3-1,13 5 0,8 0 1,4-4 4,-25 4-10,-16 0 6,0 0-1,16 0 0,0 0 0,-8 0 1,-12 4-1,-13-4 0,21 0 0,25 0 1,12-4 0,-13 0-1,-7-4 0,-1 0 0,13-5 1,0 5-1,-17 4 0,-16 0 1,4-5-1,16 1 0,21 0 1,-4 0-1,-21-1 0,-16 1 1,8-4-1,12-1 0,5 9 1,-21 0-1,-17 4 0,0-4 1,13 0-1,16-1 0,13 5 0,-5 5 1,-16-1 0,-16-4 0,24-4-1,17 4 0,-4 4 0,-9 4 1,0 0-1,17 1 0,13-1 1,-5 0-1,-25 5 1,-45-5 0,-29 0-2,-16 0 1,-9-3 1,-9-1-1,-3 0 1,0-4-1,-9 0 0,1 0 1,-5 0-1,0 0-1,-4 0 2,0 0-1,-4 0 1,0 0 0,0 0 0,-78-46 0,-67-8-1,-99-20-3,-46 16 4,9 17-1,24 16 0,34 12 1,16 9-1,25 0 2,17 4-3,20 0 1,21 0 1,24 0-1,22 4 0,20 0 1,17 0-1,12-4 0,8 0 1,8 0-1,5 0-1,4 0 2,4 0-1,0 0 1,0 0-1,0 0 0,166 50 1,-34-8-1,38 7 1,7-7-1,-3-5 0,-29-16 0,-33-34 0,8-45 1</inkml:trace>
    </iact:actionData>
  </iact:action>
  <iact:action type="add" startTime="494091">
    <iact:property name="dataType"/>
    <iact:actionData xml:id="d208">
      <inkml:trace xmlns:inkml="http://www.w3.org/2003/InkML" xml:id="stk135" contextRef="#ctx0" brushRef="#br0">12344 17803 0,'0'0'7,"0"0"2,0 0 0,0 0 0,0 0 1,0 0-1,-62 16 1,-50 13-1,-74 13 1,-58 20 1,12 8-3,46 1 1,41-1 0,42-20 1,32-13-1,30-16 1,20-17-1</inkml:trace>
    </iact:actionData>
  </iact:action>
  <iact:action type="add" startTime="494340">
    <iact:property name="dataType"/>
    <iact:actionData xml:id="d209">
      <inkml:trace xmlns:inkml="http://www.w3.org/2003/InkML" xml:id="stk136" contextRef="#ctx0" brushRef="#br0">11446 17070 0,'0'0'8,"0"0"2,0 0-1,-45 83 0,-17 8 1,-38 75-1,-24 36 2,25-28 2,28-37-4,34-38 0,21-24 0,16-17 0,12-4 2,25 8-4,38 8 4,49 0-2,50-12 1,28-29-1,5-37-1,21-50 1,-5-66 1</inkml:trace>
    </iact:actionData>
  </iact:action>
  <iact:action type="add" startTime="494769">
    <iact:property name="dataType"/>
    <iact:actionData xml:id="d210">
      <inkml:trace xmlns:inkml="http://www.w3.org/2003/InkML" xml:id="stk137" contextRef="#ctx0" brushRef="#br0">9924 16855 0,'0'0'8,"0"0"1,0 0 0,0 0 0,-46-25 1,29 17-1,-7 3 0,-9 1 1,-13 4 0,-24 9-2,-34 15 1,-24 18 3,-9 20-4,17 12 2,34-3-1,28-5 1,16-8-1,22-12 1,11-13-1,9-8 0,9-5 1,15 5-1,26 8 0,33-4 2,16-12-3,9-21 2,8-17-2,4-16 2,-13-5-1,-28 9 0,-25 8 1,-21 9-1,-17 7 0,-12 5 0,-4 4 2,0 0-3,0 0 1,-99 50 0,0 29 1,-13 24 0,25 5-1,25-21 2,33-29 0,25-21 0,12-8-7,17 0 5,12 0 1,13-4 1,12-5-3,4-7 2,21-17 0,58-46-1,136-120-2,178-194 2</inkml:trace>
    </iact:actionData>
  </iact:action>
  <iact:action type="add" startTime="500438">
    <iact:property name="dataType"/>
    <iact:actionData xml:id="d211">
      <inkml:trace xmlns:inkml="http://www.w3.org/2003/InkML" xml:id="stk138" contextRef="#ctx0" brushRef="#br0">19903 14097 0,'0'0'2,"0"0"1,0 0 5,0 0 1,0 0 1,-50-58-1,13 33 1,-9-4-1,-11-4 0,-14-8 1,-3 0-1,-9-5 2,0 5-3,-4-1 1,-4-3 1,0-5-1,0 0 0,0 1 1,-4 3-1,-8-4 1,-5-3-2,-4-5 2,1 4-1,3 4 0,-4 5 1,-3 3-1,-5 9 1,4 12-1,4 13 0,0 8 1,-12 4-1,-8 9 1,-9 11-1,5 18 1,3 16-1,5 12 0,0 5 1,-1 3-1,-3 1 0,8 0 0,4 12 1,-8 25-1,-1 4 0,1 0 1,8-8-1,8-17 0,17-12 1,13-1-2,11 5 2,9 0-1,8 0 1,5 0-2,11-12 2,9-13 0,17-8-1,12-5 1,8 9-1,9 17 0,12 12 1,0 0-2,4 0 1,4-9 2,0-7-2,9-5 0,4-4 0,12-8 0,12 8 1,25 13-1,9 7 1,0 5-1,7-4 0,5-12 1,4-18-1,1-11 0,-10-17 2,-15-1-4,-1 1 3,13 8-1,8 1 0,16-1 0,9-4 1,16-5-1,9 1 1,-9-8-1,-3-5 0,-14-8 0,1-12 1,-4-8 0,8-9-1,8-8 0,38-21 1,16-25-1,0-20 0,-13-17 0,-37 0-1,-3-4 3,-13-4-2,-21-5 0,-29 5 0,-37 12 1,-25 17-1,-12 4 0,-9-13 1,-16-20-1,-13-29 0,-24-54 1,-17-8-1,0 28 0,0 26 1,13 45-1,11 29-1</inkml:trace>
    </iact:actionData>
  </iact:action>
  <iact:action type="add" startTime="502071">
    <iact:property name="dataType"/>
    <iact:actionData xml:id="d212">
      <inkml:trace xmlns:inkml="http://www.w3.org/2003/InkML" xml:id="stk139" contextRef="#ctx0" brushRef="#br0">20701 15753 0,'0'0'7,"0"0"10,0 0-15,0 0 7,0 0 0,0 0 1,0 0-1,0 0 0,0 0 1,0 0-2,0 0 2,-4 71-1,33 7 1,21 67-1,12 46 2,12 20 0,5-4-2,-5-33 0,-12-42 1,-8-45 0,-17-33-1,-8-17 1,-8-8-2,-4-8 2,-5 0-2,1-5-1,-5 1 3,0-1-1,-4-3 0,0-5 0,-4-4 0,-4-4 0</inkml:trace>
    </iact:actionData>
  </iact:action>
  <iact:action type="add" startTime="502444">
    <iact:property name="dataType"/>
    <iact:actionData xml:id="d213">
      <inkml:trace xmlns:inkml="http://www.w3.org/2003/InkML" xml:id="stk140" contextRef="#ctx0" brushRef="#br0">20548 16677 0,'0'0'5,"0"0"5,0 0 0,0 0-2,-49 12 2,44-8 0,5 5-1,0-9 0,17 49 1,8 1 0,16 20-1,9 9 0,12 12 0,8 4 3,5 9-4,-1 3 1,-3-11 1,-9-14-1,-4-15 1,-13-22-1,-8-12 0,-4-8 1,0-8-2,5-9 2,7-12-1,13-21 1,29-54-1,29-103 1,16-145-1,5-141 0</inkml:trace>
    </iact:actionData>
  </iact:action>
  <iact:action type="add" startTime="502964">
    <iact:property name="dataType"/>
    <iact:actionData xml:id="d214">
      <inkml:trace xmlns:inkml="http://www.w3.org/2003/InkML" xml:id="stk141" contextRef="#ctx0" brushRef="#br0">22232 16263 0,'0'0'7,"0"0"2,-25-46 1,-8 5-1,-12-5 0,-5 17 1,0 17-1,-16 28 0,-25 42 0,-4 37 2,25 21 0,41-20 0,33-34-4,17-17 3,16-7-1,12-18 1,9-7-1,0-5-1,-4-8 2,-17 0-1,-8-4 2,-8 0-3,-4 0 2,-5-1-4,-4 5 3,0 0 1,5 9-1,16 16 1,37 41-1,42 37 0,36 17 0</inkml:trace>
    </iact:actionData>
  </iact:action>
  <iact:action type="add" startTime="511439">
    <iact:property name="dataType"/>
    <iact:actionData xml:id="d215">
      <inkml:trace xmlns:inkml="http://www.w3.org/2003/InkML" xml:id="stk142" contextRef="#ctx0" brushRef="#br0">776 12926 0,'0'0'2,"0"0"2,0 0 5,0 0 1,0 0-1,0 0 0,0 0 1,70-25 0,-4 12-2,34-3 2,32-5-1,17 9 3,17-5-4,-18-4 1</inkml:trace>
    </iact:actionData>
  </iact:action>
  <iact:action type="add" startTime="511626">
    <iact:property name="dataType"/>
    <iact:actionData xml:id="d216">
      <inkml:trace xmlns:inkml="http://www.w3.org/2003/InkML" xml:id="stk143" contextRef="#ctx0" brushRef="#br0">3436 12495 0,'83'-29'0,"91"-12"0,140-26 2,100-15 7,49-10-5,17-11 5,-25-1 1,-24 13-1,-43 25 1,-28 25-2</inkml:trace>
    </iact:actionData>
  </iact:action>
  <iact:action type="add" startTime="513971">
    <iact:property name="dataType"/>
    <iact:actionData xml:id="d217">
      <inkml:trace xmlns:inkml="http://www.w3.org/2003/InkML" xml:id="stk144" contextRef="#ctx0" brushRef="#br0">1169 14077 0,'0'0'8,"0"0"-1,0 0 2,0 0 1,-41 0-1,32-5 0,-16 1 1,-8 0-1,-8 0 1,-25 8-1,-9 17 0,-24 33 1,8 28 1,25 26-3,16 8 1,34-8 0,7-17 1,26-13-1,-1-11 0,17-18 1,9-15-1,-1-18 0,9-8 1,0-12-1,-1-4 0,-16 0 1,0-5-1,-16 5 0,4 4 0,-17 0 1,-4 4-2,0 0 2,0 0-1,-91 95 1,4 21-1,0 12 1,37-12-1,34-21 1,16-28-2,33-14 2,25-3-1,49-17 1,34-33-1,49-37 0,50-91 1,25-137-1</inkml:trace>
    </iact:actionData>
  </iact:action>
  <iact:action type="add" startTime="516318">
    <iact:property name="dataType"/>
    <iact:actionData xml:id="d218">
      <inkml:trace xmlns:inkml="http://www.w3.org/2003/InkML" xml:id="stk145" contextRef="#ctx0" brushRef="#br0">1301 14946 0,'0'0'6,"0"0"4,0 0-1,0 0 0,0 0 1,75 0-1,-17-21 1,8-8-1,-16 0 1,-17 9-1,-9 3 0,-7 5 1,0 3-2,-1 1 2,-8 0-1,9 0 1,-9-1-1,9 1 1,-1 0 4,9-1-9</inkml:trace>
    </iact:actionData>
  </iact:action>
  <iact:action type="add" startTime="516986">
    <iact:property name="dataType"/>
    <iact:actionData xml:id="d219">
      <inkml:trace xmlns:inkml="http://www.w3.org/2003/InkML" xml:id="stk146" contextRef="#ctx0" brushRef="#br0">904 9969 0,'0'0'7,"0"0"1,0 0 2,0 0-1,0 0 1,0 0-1,0 0 0,0 0 1,0 0-1,0 0 0,0 0 1,-16 46-1,7 20 0,-7 50 0,7 29 1,-7 4 1,16-16-1,8-5-1,9 4 0,-9 9 1,0 8 0,1 9-1,15 11 1,18 22-1,7-1 0,9-12 0,25 9 1,16-14 0,17-3-2,8-17 2,-8-28 0,-8-14-2,-17-15 2</inkml:trace>
    </iact:actionData>
  </iact:action>
  <iact:action type="add" startTime="517665">
    <iact:property name="dataType"/>
    <iact:actionData xml:id="d220">
      <inkml:trace xmlns:inkml="http://www.w3.org/2003/InkML" xml:id="stk147" contextRef="#ctx0" brushRef="#br0">6891 9800 0,'0'0'6,"0"0"3,0 0 0,0 0 1,0 41-1,25-12 0,8 8 1,4 9-1,4-1 0,1 1 1,-1 8-1,5 24 3,-5 34-5,-12 33 3,-17 37-1,-24 34 1,-17 24-1,-21 29 0,-8-33 0,9-37 0,-1-42 1,17-49 0,12-26-1</inkml:trace>
    </iact:actionData>
  </iact:action>
  <iact:action type="add" startTime="519805">
    <iact:property name="dataType"/>
    <iact:actionData xml:id="d221">
      <inkml:trace xmlns:inkml="http://www.w3.org/2003/InkML" xml:id="stk148" contextRef="#ctx0" brushRef="#br0">1185 12946 0,'0'0'8,"0"0"0,0 0 2,0 0 0,0 0-1,0 0 0,0 0 0,0 0 1,0 0-1,0 0 1,0 0-1,0 0 0,50 0 0,-25-4 1,16 0-1,17-4 0,25-1 0,20 1 1,-16 0 0,-12 4-1,-26-5 0,-7-3 0,-9-5 1</inkml:trace>
    </iact:actionData>
  </iact:action>
  <iact:action type="add" startTime="520084">
    <iact:property name="dataType"/>
    <iact:actionData xml:id="d222">
      <inkml:trace xmlns:inkml="http://www.w3.org/2003/InkML" xml:id="stk149" contextRef="#ctx0" brushRef="#br0">3411 12665 0,'0'0'7,"0"0"2,0 0 1,0 0-1,0 0 0,67-29 1,-26 16-1,17-3 0,0 3 1,0 1-1,16 0 1,34-5 1,24-4-2,17-8 3,8-4-4,1-4 2,-10-5-1,1 5 1,-8 4 0,-4 4-2,-13 8 3,4 1-4,4 3 3,-12 1-1,4-1-1,-24 5 3,-9 3-3,-17 1 4,-8 0-5,-8-5 4</inkml:trace>
    </iact:actionData>
  </iact:action>
  <iact:action type="add" startTime="521430">
    <iact:property name="dataType"/>
    <iact:actionData xml:id="d223">
      <inkml:trace xmlns:inkml="http://www.w3.org/2003/InkML" xml:id="stk150" contextRef="#ctx0" brushRef="#br0">614 15923 0,'0'0'7,"0"0"2,0 0 0,0 0 0,0 0 1,0 0-1,0 0 0,0 0 1,0 0-1,0 0 1,0 0-1,0 0 0,50-41 1,-25 32-1,8-3 0,25-5 0,8 1 1,9-1-1,7 1 0,5-1 2,0-3-3,-4-5 2,16-8-1,-8-5 1,4 5-1,-24 0 0,-13 8 1,-17 5-1,-8-1 1,0 8 0,-16 1-1,-1 4-1,1-1 2,-9 5-1,0 0 1,5 0 3,-9 0-7,-4 0 3,8 4 1,-8 0 0,0 0-3,0 0 2,-8 0 2,8 0-3,-74 16 2,-18 9 0,-23 8-2,7-4 3,25-8-2,17-5 0,16-3 0,9-5 1,8 0-1,16-3 1,1-1-2,8-4 2,8 0-2,0 0 2,8 0-1,-8 0 1,132-25 0,59-45-1</inkml:trace>
    </iact:actionData>
  </iact:action>
  <iact:action type="add" startTime="525292">
    <iact:property name="dataType"/>
    <iact:actionData xml:id="d224">
      <inkml:trace xmlns:inkml="http://www.w3.org/2003/InkML" xml:id="stk151" contextRef="#ctx0" brushRef="#br0">12009 14685 0,'0'0'3,"-54"25"0,-25 25 13,-57 45-14,-26 42 7,18 36 0,28 39 0,25 19 1,8 22-1,29-13 0,34-33 1,28-16-1,37-9 1,59-12-1,57-26 0,63-52 0,36-76 1,34-70-1</inkml:trace>
    </iact:actionData>
  </iact:action>
  <iact:action type="add" startTime="525615">
    <iact:property name="dataType"/>
    <iact:actionData xml:id="d225">
      <inkml:trace xmlns:inkml="http://www.w3.org/2003/InkML" xml:id="stk152" contextRef="#ctx0" brushRef="#br0">13027 14834 0,'0'0'14,"0"0"-11,49 21 5,26 24 2,45 55-1,4 57 2,-41 9-3,-42-9 1,-37-8 0,-29 9 1,-29 20-1,-28 16 1,-22-8-1,-3-28 0,3-30 6,21-37-7,21-41 0</inkml:trace>
    </iact:actionData>
  </iact:action>
  <iact:action type="add" startTime="526599">
    <iact:property name="dataType"/>
    <iact:actionData xml:id="d226">
      <inkml:trace xmlns:inkml="http://www.w3.org/2003/InkML" xml:id="stk153" contextRef="#ctx0" brushRef="#br0">10461 16499 0,'0'0'6,"0"0"3,0 0 0,0 0 1,21 53-1,8 34 1,8 38-1,-8-1 1,-20-25 0,-18-12-2,-11 0 2,-18 8-1,-11 1 0,-5-14 1,8-28-1,5-21 0</inkml:trace>
    </iact:actionData>
  </iact:action>
  <iact:action type="add" startTime="526882">
    <iact:property name="dataType"/>
    <iact:actionData xml:id="d227">
      <inkml:trace xmlns:inkml="http://www.w3.org/2003/InkML" xml:id="stk154" contextRef="#ctx0" brushRef="#br0">11343 16693 0,'62'33'8,"12"17"-8,25 41 0,9 21 1,4 12-1,-9 0 0,-24-16 1,-25-21 6,-21-37 8,-17-34-15</inkml:trace>
    </iact:actionData>
  </iact:action>
  <iact:action type="add" startTime="527025">
    <iact:property name="dataType"/>
    <iact:actionData xml:id="d228">
      <inkml:trace xmlns:inkml="http://www.w3.org/2003/InkML" xml:id="stk155" contextRef="#ctx0" brushRef="#br0">13610 15894 0,'0'0'7,"0"0"3,4 62-1,8 50 0,9 66 0,0 13 2,0-18-2,-13-44 0,-12-34 1,-9-37-1,-3-29 0,-1-21 0,17-8 0,0 0 1,0 0 0,0 0-2,-25 13 2,29 24-1,5 33 1,3 26-1,5 24 0,-9-4 1,-16-21-1,-17-29 0</inkml:trace>
    </iact:actionData>
  </iact:action>
  <iact:action type="add" startTime="527490">
    <iact:property name="dataType"/>
    <iact:actionData xml:id="d229">
      <inkml:trace xmlns:inkml="http://www.w3.org/2003/InkML" xml:id="stk156" contextRef="#ctx0" brushRef="#br0">11281 16602 0,'0'0'6,"0"0"4,0 0-1,0 0 1,0 0-1,74 116 1,1 12-1,-1 9 0,-16-25 2,-17-21 0,-20-21-2,-13-12 0,-8-12 0,-8-9 0,-4-8 0</inkml:trace>
    </iact:actionData>
  </iact:action>
  <iact:action type="add" startTime="527787">
    <iact:property name="dataType"/>
    <iact:actionData xml:id="d230">
      <inkml:trace xmlns:inkml="http://www.w3.org/2003/InkML" xml:id="stk157" contextRef="#ctx0" brushRef="#br0">13478 15724 0,'0'0'6,"0"0"3,0 0 1,0 0-1,0 0 1,0 0-1,0 0 1,-34 96-1,5 24 0,-12 66 0,4 4 2,8-45-2,8-37-1,13-25 2,8-21-1,8-8 2,13 4-3,8-4 2,8-9-1,-12-8 0,0-8 0,0-4 0,-9-4 2,1 0-3,-5-5 2,-4 1-1,-4-1 0,-4 1 1,-4 4-1,-4 8 0,-4 16 0,-1 9 1,5 4-1</inkml:trace>
    </iact:actionData>
  </iact:action>
  <iact:action type="add" startTime="529597">
    <iact:property name="dataType"/>
    <iact:actionData xml:id="d231">
      <inkml:trace xmlns:inkml="http://www.w3.org/2003/InkML" xml:id="stk158" contextRef="#ctx0" brushRef="#br0">21583 10938 0,'0'0'6,"0"0"3,0 0 1,0 0 0,0 0-1,0 0 0,0 0 1,0 0-1,49-4 0,13-4 0,29 0 1,38 3-1,20 1 2,28 4-3,30-4 2,13-4-1,-1 0 2,-16-5-3,-30 1 1,-24-1 0,-25 5 1,-20 0-1,-17-1 0,-21 5 1,-16 4-1,-13 0 0,-8 0 1,-9 0-1,-3 0 0,-9 0 0,-4 0 0,-4-4 1,0 4-1,0 0 1,0 0-2,-186-25 3,21 21-2,-59 8 0,-57 13 0,-21 12 1,37 0-1,42 4 0,57-8 0,46-4 1,33-5-1,34-4 1,15-3-1,14-5 0,11 0 0,9-4 0,4 0 1,4 0-1,-4 0 0,0 0 0,124-8 1,5 8 0,44 0-1,30 0 0,8-13 1,-4 1-1,-33-5 0,-21 1 1,-25 3-1,-16 5 0,-13 0 1,-16 0-1,-13-1 0,-16 1 1,-13 4-2,-12 0 2,-12 0-1,-13-1 0,-4 5 1,0 0-1,-99-33 0,-21 13 2,-42-1-3,-24 13 2,-25 12-1,-8 12 0,0 5 1,28 0-1,38-1 0,37 1 1,38-4-1,28-5 0,17-4 1,12-3-1,9-1 0,12-4 0,4 0 1,17 4-1,37 0 0,53 0 1,55 0-1,32-8 0,17-8 1,-28 3-1,-30-3 0,-45 4 0,-30-1 1,-24 5-1,-20 0 0,-18 4 1,-3 0-1,-9 0 0,-8 0 0,0 0 1,0 0-1,-108 4 1,-65 9-1,-80 7 0,-11 5 1,28 0-1,62 0 0,54-4 0,41-5 1,34-3-1,20-5 0,21-4 0,12-4 0,25 0 1,54 0 1,70-4-2,67-9 1,41-3 3,-5 8 1,-36 3-13</inkml:trace>
    </iact:actionData>
  </iact:action>
  <iact:action type="add" startTime="539566">
    <iact:property name="dataType"/>
    <iact:actionData xml:id="d232">
      <inkml:trace xmlns:inkml="http://www.w3.org/2003/InkML" xml:id="stk159" contextRef="#ctx0" brushRef="#br0">15149 14271 0,'0'0'2,"0"0"0,54-21 7,4 5 1,16-9-1,21-4 1,17-12-1,16-13 1,5-4-1,3-17 0,-8-3 1,13-5-1,12-4 0,4 12 1,-3 22-1,-6 11 0,-7 13 1,8 9-1,0 7 0,8 5 1,9 0-1,-1-5 3,-8-8-5,-28 1 2,-30 3 0,-24 9 0,-18 0 1,-11 3 0,-5 1-2,5 4 2,8 0-1,12 4 1,17 1-1,3 3 0,-3 4 0,0 5 1,-9 4-1,-3 3 0,-5 1 1,0 0-1,0 4 0,17 8 1,8 5-1,8 3 0,-3 1 1,-5-1-1,-5 5 0,-7 8 0,-4 4 1,-13 4 0,-4 5-1,-1 7 0,1 5 0,4 4 0,-4 0 1,-4-8-1,-21-13 0,-8-4 1,-4-8-1,-9 4 0,-4 4 1,1 17-1,-5 16 0,-4 8 1,-13 13-1,-20 4 0,-20 0 0,-18-4 1,1-8-1,8-13 1,8 0-1,4 1 0,5-5 1,-13 4-1,-21 0 0,-28 0 0,-30 9 1,-16-1-1,-25-20 1,-4-25-1,-4-29-1</inkml:trace>
    </iact:actionData>
  </iact:action>
  <iact:action type="add" startTime="541441">
    <iact:property name="dataType"/>
    <iact:actionData xml:id="d233">
      <inkml:trace xmlns:inkml="http://www.w3.org/2003/InkML" xml:id="stk160" contextRef="#ctx0" brushRef="#br0">13391 6872 0,'0'0'7,"0"0"2,0 0 0,0 0 0,0 0 1,0 0-1,0 0 0,0 0 1,0 0-1,0 0 0,-50 13 0,29-17 1,-8 0-1,-8-1 1,-4 1-1,-5 0 0,-3 0 0,-5-4 1,-8 4-1,-4-1 2,-1 1-3,9 4 2,5 0-1,-1 9 0,4-1 1,1 8-1,-18 9 0,-7 13 1,-9-1-1,5 4 0,3-4 0,13-3 1,4-5 0,8 0 3,5 4-8,-1 0 4,5 4 1,4-4-1,8 0 0,4 0 1,4 1-1,5-1 0,3 0 1,1 4-1,4 4 0,-9 1 1,5-1-1,-1 5 0,5-1 0,4 1 1,4-5-1,4 5 1,4-5-1,1 1 0,3-5 1,9 0-1,-5 5 0,9 3 0,8 9 1,13 8-1,7 0 0,1-4 1,0-12-1,-4-13 0,3-8 1,-7-5-1,-1-3 0,1-1 1,-5 1-1,-8-5 0,-8-3 0,-4-1 1,-5 0-1,-3-4 1,-1 1-1,-3-1 0,-1 0 0,-4 0 0,0 0 1,0 0-1,0 0 0,1-4 1,-1 0-1,0 5 0,0-5 1,0 0-1,0 0 0,0 4 1,1-4-1,-1 4 0,0 0 1,8 0-1,-8 0 0,9 0 1,3 1-1,1-1 0,4 0 1,-9 0-1,0 0 0,1 0 0,-5-4 1,0 0-1,1 0 0,-1 0 0,-8 0 1,4 0-1,0 0 0,-4-4 1,0-4-2</inkml:trace>
    </iact:actionData>
  </iact:action>
  <iact:action type="add" startTime="543458">
    <iact:property name="dataType"/>
    <iact:actionData xml:id="d234">
      <inkml:trace xmlns:inkml="http://www.w3.org/2003/InkML" xml:id="stk161" contextRef="#ctx0" brushRef="#br0">13461 6897 0,'0'0'8,"0"0"0,0 0 1,0 0 1,0 0-1,0 0 0,0 0 1,0 0-1,0 0 0,0 0 0,0 0 1,0 0-1,0 0 1,70 0-1,-28-4 0,-1 0 1,0 4-1,5 4 0,4 9 1,8 3-1,12 9 0,8 4 2,9 0-3,0-4 2,0-5-1,0-3 0,-4 0 1,-1 3-1,-7 1 0,-1 4 0,1 0 1,-1 0-1,5 8 1,0 4-1,-5 4 0,-8 5 1,-8-1-1,-4 1 0,-9 0 1,-3-1-1,-1 1 0,-4-1 1,1 1-1,-5-1 0,-4-8 0,-4-8 1,-5-4-1,-7-4 0,-1-4 4,-4-1-8,-3-3 5,-1 3 0,-4 1-2,0 3 2,-4 9-1,-5 4 1,1 5-1,-13 3 0,5 5 1,-5-5-1,-4 0 0,-8 1 1,-12 8-1,-13 3 0,-13-3 1,-7 0-1,3-13 0,1-4 1,3-4-1,-3 0 0,-5 0 0,1-4 1,-5-4-1,4-9 0,-3 0 0,-9 5 1,-5 4-1,-3-1 0,-4-3 1,3-9-1,1-8 0,0 0 1,0 0-1,3 4 1,1 1-1,0-10 0,-17-7 0,-3-9 0,-1-4 1,4-4-1,-12-8 1,-9-12-2,-32-22 2</inkml:trace>
    </iact:actionData>
  </iact:action>
  <iact:action type="add" startTime="548009">
    <iact:property name="dataType"/>
    <iact:actionData xml:id="d235">
      <inkml:trace xmlns:inkml="http://www.w3.org/2003/InkML" xml:id="stk162" contextRef="#ctx0" brushRef="#br0">12104 10748 0,'0'0'2,"0"0"1,0 0 5,0 0 2,0 0-1,0 0 1,0 0-1,45 0 0,-45 0 1,5 0-1,-1 0 0,0 0 1,0 0-1,0 0 0,0 0 0,0 0 1,1 0-1,-1 0 1,0 0-1,0 0 0,0 0 1,0 0-1,-4 0 1,0 0-2,0 0 2,0 0-1,0 0 1,0 0-1,4 0 0,0 0 1,5 0-1,-9 0 0,4 0 1,0 0-1,0 0 0,0 0 0,0 0 1,1 0-1,3 0 1,4 0-1,5-4 0,12-1 0,0 1 1,8 4-1,0 0 0,-4 0 0,0 0 1,5 0-1,-5 0 3,0 4 0,0 1-4,0-1 2,0 0-1,0 0 0,0 0 0,0 0 1,-8-4-1,-4 0 1,0 0 0,-13 0-5,4 0 4,-3 0 1,-5 0-2,0 0 2,-4 0-1,0 0 0,0 0 1,0 0-1,0 0 0,0 0 1,-116-45 0,71 24-1,3 5 0,9 3 0,4 5 1,4 4-1,5 0 1,3-1-2,5 5 1,-1 0 1,5 0-1,0 0 1,4 0 2,-1 0-2,5 0-5,0 0 4,5 0 2,-5 0-2,0 0 0,0 0 0,0 0 0,82 38 2,-49-26-2,0 1-1,-4-5 2,-4 0 0,-4-4-1,-5 0 1,-3 0-2,-5 1 2,-4-5-2,0 0 3,-4 0-3,0 0 1,0 0 0,0 0 1,0 0 0,-91-13-1,46 9 0,4 0 1,7 0 0,10 0-2,11 4 2,1 0-2,12 0 3,0 0-3,0 0 2,0 0-2,190-29 2</inkml:trace>
    </iact:actionData>
  </iact:action>
  <iact:action type="add" startTime="555174">
    <iact:property name="dataType"/>
    <iact:actionData xml:id="d236">
      <inkml:trace xmlns:inkml="http://www.w3.org/2003/InkML" xml:id="stk163" contextRef="#ctx0" brushRef="#br0">19924 6939 0,'0'0'2,"0"0"-1,0 0 16,0 0-14,8 41 6,-12-20 0,-5 12 1,-11 21-1,-13 37 1,-17 33-2,-12 25 3,-8 8 0,-5-12-2,13-20 1,12-26-1,17-12 1,0-13-1,8-16 0,13-16 1,4-26-2,8-16 1</inkml:trace>
    </iact:actionData>
  </iact:action>
  <iact:action type="add" startTime="555439">
    <iact:property name="dataType"/>
    <iact:actionData xml:id="d237">
      <inkml:trace xmlns:inkml="http://www.w3.org/2003/InkML" xml:id="stk164" contextRef="#ctx0" brushRef="#br0">19965 6868 0,'0'0'8,"0"0"2,0 0-1,0 0 0,50 21 1,-22-9-1,14 13 1,8 21-1,3 20 1,5 21-1,0 33 1,0 13-1,-4-1 1,-4-8-1,-5-24 0,-8-9 0,-8-13 0,-4-3 1,-4-17-1,-13-21 0,-4-20 0,-8-9 1,-4-4-1</inkml:trace>
    </iact:actionData>
  </iact:action>
  <iact:action type="add" startTime="555790">
    <iact:property name="dataType"/>
    <iact:actionData xml:id="d238">
      <inkml:trace xmlns:inkml="http://www.w3.org/2003/InkML" xml:id="stk165" contextRef="#ctx0" brushRef="#br0">19650 7725 0,'0'0'8,"0"0"-8,0 0 1,0 0-1,0 0 0,0 0 0,100 0 0,45-4 6,61-12 26,14-9-32,-13-4 0,-34-8 11</inkml:trace>
    </iact:actionData>
  </iact:action>
  <iact:action type="add" startTime="558217">
    <iact:property name="dataType"/>
    <iact:actionData xml:id="d239">
      <inkml:trace xmlns:inkml="http://www.w3.org/2003/InkML" xml:id="stk166" contextRef="#ctx0" brushRef="#br0">15339 7568 0,'0'0'6,"0"0"3,0 0 1,0 0-1,0 0 0,0 0 1,0 0-1,0 0 1,0 0-1,0 0 0,0 0 0,-53-37 1,36 24-1,5 5 0,-1 0 1,5 4-1,0 0 1,-1-5-1,1 1 0,-4-4 1,-9-5-1,-4 0 1,0-3-1,0-1 0,5 4 1,-1 5-1,5 0 0,3 3 0,5 5 1,0 0-1,-1 4 0,1 0 0</inkml:trace>
    </iact:actionData>
  </iact:action>
  <iact:action type="add" startTime="559256">
    <iact:property name="dataType"/>
    <iact:actionData xml:id="d240">
      <inkml:trace xmlns:inkml="http://www.w3.org/2003/InkML" xml:id="stk167" contextRef="#ctx0" brushRef="#br0">10561 12979 0,'0'0'7,"0"0"2,0 0 2,0 0-3,0 0 1,0 0 0,0 0 1,0 0-1,0 0 1,41 0-1,-20 0 0,16 0 0,17 0 1,33 0-1,37 0 0,8 0 2,17 0-2,0 0 0,-12 0 0,-22-4 0,-28 0 1,-29 0-1,-16 0 0,-13 4 0,-9 0 1,-7 0-1,-5 0 1,-4 0-2,-4 0 2,0 0-1,0 0 1,-103-4-1,-21-5 0,-25 1 1,-4 0-1,20 4 0,17 4 1,21 0-1,25 0 0,20 0 0,13 0 4,8 0-7,8 0 4,9 0-2,4 0 2,3 0-1,1 0 0,4 0 1,0 0-1,0 0 0,116 8 1,-29-4-1,4 0 0,-8 0 1,-17 1 1,-16-1-1,-13 0-1,-12-4 1,-5 0-2,-7 0 2,-5 0-3,-4 0 2,-4 0 0,0 0 0,0 0 1,0 0-1,-161-8 0,49 8 1,5 0 0,20 0-1,25 0 0,16 0 0,13 0 0,12 0 1,5 0-1,7 0 0,5 0 0,4 0 0,0 0 1,0 0-1,0 0 1,108 37-1,-21-25 1,16-3-1,5-1 0,-9 0 0,-20 0 1,-17-4-1,-21 1 0,-12-1 1,-12-4-1,-9 0 0,-4 0 0,-4 0 1,0 0-1,0 0-1,-91-17 3,4 13-2,-25-4 0,5 0 1,16-1-1,21 1 0,24 4 1,13 0-1,12 0 0,9 4 0,8 0 1,4 0-1,0 0 0,0 0 0,0 0 1,99 20 0,-37-16-1,8 1 0,-3-5 0,-9 0 1,-9 0-1,-7 0 0,-14 0 1,-7 0-1,-4 0 0,-9 0 0,-4 0 1,-4 0-1,0 0 0,0 0 0,-128 0 1,16 0 0,0 0-1,21 0 0,21 0 1,16 0-1,21 0 0,13 0 0,7 0 1,9 0-2,4 0 2,0 0-1,0 0 0,0 0 1,116 8-1,-38-4 1,9-4-1,-4-4 0,-8 0 1,-22 0-1,-11-1 0,-13 5 0,-9-4 0,-11 4 1,-5 0-1,-4 0 0,0 0 1,0 0-1,0 0 0,-141 4 1,79-4-1,12 0 1,17 0-1,21 0 0,12 0 0,0 0 0,103 5 1</inkml:trace>
    </iact:actionData>
  </iact:action>
  <iact:action type="add" startTime="564374">
    <iact:property name="dataType"/>
    <iact:actionData xml:id="d241">
      <inkml:trace xmlns:inkml="http://www.w3.org/2003/InkML" xml:id="stk168" contextRef="#ctx0" brushRef="#br0">14442 8930 0,'0'0'2,"0"0"1,0 0 5,0 0 1,0 0 1,0 0-1,0 0 1,0 0-2,0 0 2,0 0 0,-50-50-1,37 38 0,1 4 0,0 0 1,3 3-1,1-3 1,0 4-1,0 0 0,-5-4 1,1-1-1,-1 1 0,1 4 0,-5 0 1,1 0-1,-1-1 1,1 1-1,3 0 0,1 4 0,-5 0 1,-3 4-1,-1 0 0,-8 1 1,-4-1-1,-4 0 1,-5-4 0,-12-4-1,-12-5 0,-12 1 0,-9 0 0,0 8 1,-4 0-1,-4 0 0,-9-4 1,-3-9-1,-1-3 0,13-1 0,8 1 1,13 3-1,-1-3 0,5-1 1,-5-4-1,1 1 0,-1-5 1,-3-4-1,-1-13 0,-4-7 0,-3-13 1,11 0-1,5 8 1,12 12-1,8 9 0,9 4 0,4 0 3,8 4-5,4 1 2,4-1 1,5 0-1,3 0 0,5-4 1,4 0-1,0-4 0,4-4 0,0-5 1,0-3-1,0-1 0,-5-8 1,1 5-1,4-1 0,-8 4 1,8 5-1,8 4 0,-8-5 1,13 1-1,3-5 0,5-3 0,0-1 0,3 0 1,5 5-1,0-1 0,0 5 1,4 4-1,5-1 0,7 1 1,5 0-1,8 0 0,0 3 0,-5 5 1,-3 5-1,-4 3 0,-5 4 1,-4 1-1,0-1 0,5 1 1,3-1-1,9 5 0,8 3 1,4 5-1,5 4 0,-5 4 1,-4 1-1,-8-1 0,-9 0 0,1 0 1,-1-4-1,5 0 0,12 4 1,17 0-1,12 5 0,8 7 1,-4 1-1,-12-1 0,-17-3 1,-12-5-1,-9 0 0,5 5 0,8 7 1,12 5-1,9 8 0,4-4 1,-9 0-1,-4-8 1,-3-4-2,-9-1 2,-5-3-1,-3 3 0,0 1 1,-5-1 0,5 5-1,-1 0 1,1-1-1,0 5 0,-1 0 1,-3 0-1,-1 0 1,-3 0-1,-1-5 0,-4 1 1,-4 0 0,1-1 0,-1 1-1,-4 4 0,0 0 3,-5 0-7,1 4 4,0 0 0,-4 4 1,-1 0 3,5 4-7,-4 0 3,0-4 0,-5-4 0,1 0 1,-5-4-2,-4-4 2,1 0 0,-5-5-2,0 1 3,0-1-3,-4 1 1,0-5 2,0 5-3,0-1 2,-4 1-1,0 0 1,-4 3-1,-1 5 0,-3 0 0,4 4 0,-13 4 1,4 0-1,-7 9 0,-18 7 0,-24 9 2,-25 0-3,-8-8 1,-5-13 1,5 0-1,4-4 0,-5 1 0,5-5 0,17-13 1,12-8 0,8-12-2</inkml:trace>
    </iact:actionData>
  </iact:action>
  <iact:action type="add" startTime="572701">
    <iact:property name="dataType"/>
    <iact:actionData xml:id="d242">
      <inkml:trace xmlns:inkml="http://www.w3.org/2003/InkML" xml:id="stk169" contextRef="#ctx0" brushRef="#br0">12720 8628 0,'0'0'1,"0"0"2,0 0 7,0 0-1,0 0 1,0 0-1,0 0 0,-41 45 0,-9 9 1,-20 29-1,-21 21 1,-8 3 2,8-3-4,20-21 0,22-13 2,11-12 0,14-8-1,7-13 0,-4-8 1,9-13-1,4-11 1,-1-14-2,-3-11 2,-5-22-1,1-8 1,-1 1-1,1 12 0,3 12 0,5 8 2,0 9-4,4 8 4,0 4-1,-1 8-1,-3 22-1,0 19 2,4 18 0,0 7-1,-1-3 0,5-13 0,0-8 0,5-13 2,3-3-3,17-5 2,29-17-2,41-28 3,62-50-3,75-91 2,53-92-1</inkml:trace>
    </iact:actionData>
  </iact:action>
  <iact:action type="add" startTime="573284">
    <iact:property name="dataType"/>
    <iact:actionData xml:id="d243">
      <inkml:trace xmlns:inkml="http://www.w3.org/2003/InkML" xml:id="stk170" contextRef="#ctx0" brushRef="#br0">13759 9282 0,'0'0'8,"0"0"2,0 0-1,0 0 0,0 0 1,21-41-1,-38 20 1,-24-12-1,-26-13 0,-7 5 0,8 12 1,20 21-1,9 12 1,4 21-1,-4 20 0,4 21 1,12 5 0,17-17 1,4-13-2,8-8 1,13-12-1,4-9 2,3-3-3,6-9 2,3-5-1,4-7 0,1-5 0,-5 1 1,-8 3-1,-9 5 2,-3 4-3,-9 4 0,1 0-1,-1 4 3,4 9-1,5 7 1,8 5-1,4 4 0,8 0 0,4 0 1,5-4-2</inkml:trace>
    </iact:actionData>
  </iact:action>
  <iact:action type="add" startTime="573853">
    <iact:property name="dataType"/>
    <iact:actionData xml:id="d244">
      <inkml:trace xmlns:inkml="http://www.w3.org/2003/InkML" xml:id="stk171" contextRef="#ctx0" brushRef="#br0">14797 8591 0,'0'0'6,"0"0"3,-12 41 1,-9 54-1,-24 96 1,-13 61 0,-4-12-1,16-49 0,13-54 0,12-46 1,9-29-1,12-17 0</inkml:trace>
    </iact:actionData>
  </iact:action>
  <iact:action type="add" startTime="574085">
    <iact:property name="dataType"/>
    <iact:actionData xml:id="d245">
      <inkml:trace xmlns:inkml="http://www.w3.org/2003/InkML" xml:id="stk172" contextRef="#ctx0" brushRef="#br0">14040 9336 0,'0'0'7,"0"0"2,0 0 0,33 79 1,9 28-1,20 46 0,-4-8 2,-9-37-2,-11-33 0,-5-26 0,-17-16 1,5-12-1,4-9 0,4-7 0,24-18 1,47-37-1,40-49 1,47-62-1,11-42 0,-36 21 1,-34 24-2,-41 46 2,-25 42-1,-17 20 1,-3 13-1,-22 12 0,-3 5 0,-9 7 0,-8 5 1,-8 8-1,8 0 0,-79 33 1,-28 33 0,-13 21-1,12 0 0,42-21 0,37-20 0,25-13 1,8-8-1,13-4 0,-1-5 1,5-8-1,-1-3 0,1-5 0,0-5 1,-5 1-1,1 0 0,-5 0 1,1 4-1,7 8 0,14 25 1,15 34-1,9 28 0,-4-4 0</inkml:trace>
    </iact:actionData>
  </iact:action>
  <iact:action type="add" startTime="576665">
    <iact:property name="dataType"/>
    <iact:actionData xml:id="d246">
      <inkml:trace xmlns:inkml="http://www.w3.org/2003/InkML" xml:id="stk173" contextRef="#ctx0" brushRef="#br0">11880 10135 0,'0'0'8,"-82"0"0,-1 12 1,-29 30 1,-4 28-1,17 21 2,25-4 0,28-16-1,30-13-2,24-13 1,42 17 0,78 25 1,128 13 1,88-9-3,24-25 2</inkml:trace>
    </iact:actionData>
  </iact:action>
  <iact:action type="add" startTime="576925">
    <iact:property name="dataType"/>
    <iact:actionData xml:id="d247">
      <inkml:trace xmlns:inkml="http://www.w3.org/2003/InkML" xml:id="stk174" contextRef="#ctx0" brushRef="#br0">15401 10164 0,'0'0'7,"42"46"3,16 20-1,8 29 0,-29-16 0,-37-30 1,-50 1-1,-78 16 1,-120 17-1,-71 0 0,59-21 1</inkml:trace>
    </iact:actionData>
  </iact:action>
  <iact:action type="add" startTime="577382">
    <iact:property name="dataType"/>
    <iact:actionData xml:id="d248">
      <inkml:trace xmlns:inkml="http://www.w3.org/2003/InkML" xml:id="stk175" contextRef="#ctx0" brushRef="#br0">13519 10806 0,'0'0'5,"0"0"4,0 0 0,0 0 1,-21 70-1,-16 46 1,-13 37-1,5-12 2,8-33-3,12-34 1,12-20 0,9-17 1,4-8-1,0-8 0,0-4 1</inkml:trace>
    </iact:actionData>
  </iact:action>
  <iact:action type="add" startTime="577584">
    <iact:property name="dataType"/>
    <iact:actionData xml:id="d249">
      <inkml:trace xmlns:inkml="http://www.w3.org/2003/InkML" xml:id="stk176" contextRef="#ctx0" brushRef="#br0">12890 11476 0,'0'0'1,"0"0"2,0 0 0,0 0 6,0 0 1,87 100-1,25 12 1,8 4 0,-17-21-2,-20-37 2,-21-25-1,-4-17 1,-9-16-1,26-20 0,37-34 0</inkml:trace>
    </iact:actionData>
  </iact:action>
  <iact:action type="add" startTime="577779">
    <iact:property name="dataType"/>
    <iact:actionData xml:id="d250">
      <inkml:trace xmlns:inkml="http://www.w3.org/2003/InkML" xml:id="stk177" contextRef="#ctx0" brushRef="#br0">14942 10603 0,'0'0'7,"0"0"2,0 0 1,0 0 0,0 0-1,-95 74 0,0-16 1,-9 13-1,18-13 2,28-13-3,20 1 2,26-9 0,12-4-1,16 4 0,18 1 1,11-1-1,5-4 0,-5-8 1,-12-9-1,-8-3 0,-12-5 0,-9-4 0,-8 5 1,-13 11 0,-12 18-2,-21 20 2,17 4-1,21-4 0,28 0 1,51 8-1,61-4 0,62-37 1,67-54-1</inkml:trace>
    </iact:actionData>
  </iact:action>
  <iact:action type="add" startTime="578543">
    <iact:property name="dataType"/>
    <iact:actionData xml:id="d251">
      <inkml:trace xmlns:inkml="http://www.w3.org/2003/InkML" xml:id="stk178" contextRef="#ctx0" brushRef="#br0">14367 11750 0,'0'0'7,"0"0"2,0 0 1,-70-4-1,-30 20 0,-61 26 0,-46 24 2,-16 21 1,24 4-4,25 16 2,21 34-1,29 17 1,33 3 0,33 13-2,29-13 2,29-16-2,29 4 2,46-8-2,57-21 2,75-29 0,50-37-1,28-41 2,38-42-4,20-67 3,-24-53 2,-50-45-5,-54-46 2</inkml:trace>
    </iact:actionData>
  </iact:action>
  <iact:action type="add" startTime="578895">
    <iact:property name="dataType"/>
    <iact:actionData xml:id="d252">
      <inkml:trace xmlns:inkml="http://www.w3.org/2003/InkML" xml:id="stk179" contextRef="#ctx0" brushRef="#br0">14024 11626 0,'0'0'7,"0"0"3,0 0-1,0 0 1,120 0-1,91 16 1,103 38-1,17 37 0,-70 25 1,-75-4-1,-41-5 0,-38 9 1,-36 13-1,-42 7 0,-42 30 0,-61 45 1,-96 42-1,-95-13 1,-66-75-1,-25-61 0,50-63 1,46-70-1,36-58 0</inkml:trace>
    </iact:actionData>
  </iact:action>
  <iact:action type="add" startTime="584140">
    <iact:property name="dataType"/>
    <iact:actionData xml:id="d253">
      <inkml:trace xmlns:inkml="http://www.w3.org/2003/InkML" xml:id="stk180" contextRef="#ctx0" brushRef="#br0">21136 8230 0,'0'0'1,"0"0"2,0 0 15,0 0-16,0 0 5,0 0 3,0 0-1,-87 58 0,-4-37 1,-42 0-1,-40 0 2,-26-9-3,-12 0 1,-4 1 1,20-13-1,22-4 0,11-13 1,18-16-1,24-4 0,24-5 1,18 1-1,16-5 0,12-7 1,17-10-1,16-7 0,17-9 0,17-24 1,24-25-1,34-22 0,45-7 1,16 4-1,1 12 1,-1 21-1,-3 33 0,7 25 0,22 12 1,24 26-1,4 11 0,5 9 0,12 25 1,-5 20-1,-11 21 1,-18 21-1,-32 12 0,-46 5 1,-28 3-2,-22 9 2,-24 0 0,-25-5-1,-54 13 0,-75 21 1,-98-8 0,-84-17-2,-45-29 2,8-34-1,63-28 1,49-21-1,41-16 0</inkml:trace>
    </iact:actionData>
  </iact:action>
  <iact:action type="add" startTime="589418">
    <iact:property name="dataType"/>
    <iact:actionData xml:id="d254">
      <inkml:trace xmlns:inkml="http://www.w3.org/2003/InkML" xml:id="stk181" contextRef="#ctx0" brushRef="#br0">20366 8330 0,'0'0'3,"0"0"-1,0 0 6,0 0 3,0 0-3,0 0 2,0 0-1,0 0 0,0 0 1,0 0-1,-12 45 1,8-24-1,-5 16 0,-3 21 1,-5 25-1,9 16 0,-8 9 1,3 8 2,-3 8-4,-1-4 3,9 0-3,-5-4 2,5 13-1,0 7 1,0-3 0,3-1-3,5 5 3,0 4-1,-4-5 1,-4-7-1,0-26 0,4-20 2,4-17-3,0-12 3,0-4-3,0-9 1,0-8 0,0-4 0,-5-4 3,-3-4-5,-4-5 3,-9-7-3,21-9 2,-62-29 0,8-33 1,0-25-1,5-9 0,7 18 1,13 24-1,9 12 1,3 13-1,5 9 0,8 7 1,-9 5-2,9 0 2,0 4-1,0 0 1,4 4-2,0 4 2,0 4-1,0-8 1,8 66-1,0 5 0,9 36 1,0 17-1,3 5 1,5-22-1,-13-24 0,1-25 0,-1-16 1,1-9-1,-1-8 0,1-5 1,-1-3-1,0-5 0,5-3 1,4-9-1,-21 0 0,95-54 1,66-141-1,170-339-1</inkml:trace>
    </iact:actionData>
  </iact:action>
  <iact:action type="add" startTime="590978">
    <iact:property name="dataType"/>
    <iact:actionData xml:id="d255">
      <inkml:trace xmlns:inkml="http://www.w3.org/2003/InkML" xml:id="stk182" contextRef="#ctx0" brushRef="#br0">21467 9489 0,'0'0'6,"0"0"3,0 0 0,0 0 1,0 0 0,0 0-1,0 0 0,12-45 1,-12 24-1,0-4 0,-4-8 0,-8-8 1,-13-17-1,-12-9 0,-5 9 1,1 9-1,4 11 2,-1 14 0,9 11-2,0 13 0,-12 17 0,-29 28 2,-25 30-3,8 12 2,25 8-1,24 4 0,22 1 0,12-9 0,16-13 0,9-20 1,8-20 0,4-14-1,4-7 1,4-9-2,5-12 1,8-12 1,8-17-1,0-17 1,-13-8-1,-11 8 1,-13 9-1,-9 8 0,-3 8 1,-5 4-1,0 5-1,-4 3 2,0 1-2,0 3 1,1 1 0,-1 0 0,0 4 0,0 0 0,0-1 1,0 1 0,0 4-2,9 0 2,8 9 0,16 24-1,12 21 0,5 16 0,-4 0 1,-9-8-1,-4-8 0,-3-8 1,-14-5-1,5-8 0,0-8 1,0-17-1,12-20 0</inkml:trace>
    </iact:actionData>
  </iact:action>
  <iact:action type="add" startTime="600042">
    <iact:property name="dataType"/>
    <iact:actionData xml:id="d256">
      <inkml:trace xmlns:inkml="http://www.w3.org/2003/InkML" xml:id="stk183" contextRef="#ctx0" brushRef="#br0">20573 8342 0,'0'0'2,"0"0"1,0 0 6,0 0 0,0 0 0,0 0 1,0 0-1,0 0 0,0 0 1,-41 0-1,37 0 0,-1 0 0,1 0 1,0 4-1,0 1 1,0-1-1,0 8 0,-5 13 1,-3 20-1,-4 38 0,-5 46 1,0 40 1,0 26-3,1 12 1,-1 0 1,0-12 0,5-13-1,3-12 0,5-9 0,-8-16 0,-5-4 0,-4-25 1,4-25-1,5-29 1,3-17-1,5-12 0,0-12 2,0-4-3,3-5 1,-11-4 0,-1-8 1,-12-12-1,-20-29 1,-26-30-1,-24-16 0,-13 13 1,9 16-2,24 12 2,25 13-1,25 12 0,17 9 1,12 8-1,4 4 0,-4 0 0,0 0 1,71 58-1,-34-17 2,0 9-3,0 4 2,-4 8-1,0 29 0,5 29 0,-9 17 1,0-5 0,-5-33-2,-3-28 1,-8-30 1,-5-12-1,0-8 0,5-9 0,3-3 1,21-22-1,83-74 1,186-223-1,187-299 0</inkml:trace>
    </iact:actionData>
  </iact:action>
  <iact:action type="add" startTime="601202">
    <iact:property name="dataType"/>
    <iact:actionData xml:id="d257">
      <inkml:trace xmlns:inkml="http://www.w3.org/2003/InkML" xml:id="stk184" contextRef="#ctx0" brushRef="#br0">20883 11911 0,'0'0'7,"0"0"1,0 0 2,0 0-1,0 0 0,0 0 1,0 0-1,9-41 0,-18 20 1,-3-4-1,-5-4 0,-3 0 1,-1 0-1,-4 0 0,0 0 0,1 4 1,3 5-1,0 3 0,1 1 1,-1-1-1,-4 1 0,0-5 2,-4 0-3,0-4 2,-8 0-1,4 5 1,-13-1-1,5 4 0,0 5 1,-1 4-1,1 0 0,-5 3 0,1 1 0,-5 0 1,1 0-1,-1-4 0,0-1 1,5 1-1,3 0 0,1 4 1,0 4-1,-1 0 1,-3 8-1,-9 4 0,-8 5 1,0 4-1,4-1 0,4 1 1,9-4-1,3 3 0,5 1 1,-4 4-1,-1 8 0,5 4 1,0 9-1,4-1 0,4 5 0,0 0 0,4 4 5,4 3-3,1 6-5,3 3 3,5-4 1,3-4-2,5-8 3,4-5-3,4 1 2,5-1-1,-1 5 0,4 4 0,5 4 1,4 4-1,-1 0 1,5-8 0,4-5-2,0-3 2,0-9-1,0-8 0,-8-4 1,8 0-1,4 4 2,0 0-3,8 0 2,1 0-2,-1 0 1,0-4 1,1-5-1,-1-3 1,0-1-1,9 1 1,-9-5-3,5 1 4,-1-1-3,5 1 2,-4-5 0,-1 0-2,1 1 2,-1-1 0,5 0-1,-5 0-1,1 1 3,-5-1-3,1-4 2,-1 0-1,0-4 0,5-4 0,3-4 1,9-5 0,4-3-2,0-5 2,-12 5 0,-8 3-1,-5 1-1,-8 3 3,-4 1-3,-1 0 2,1 0 0,0-5-1,4 1-1,4-5 2,-4 1-1,0-1 1,-4 1-1,-5-1 2,1 0-3,-4 1 1,-1 3 0,1-3 1,-5-1-3,1 1 2,-1-5 0,0-4 0,5-4 1,-9-4-1,1-4 0,-1-9 1,0-3-1,0-1 0,-3 0 1,-1 9-1,-4 4 0,0 3 1,-4 5-1,-1-4 0,1 0 1,-4 0-1,0 0 0,-5-4 0,5-1 1,-13-3-1,5 0 0,-5-1 0,0-3 1,-3-5-1,-5-4 1,-9-4-1,-3 0 0,-4 4 0,-1 9 1,-8-1-1,-8-20 0,-12-50 1</inkml:trace>
    </iact:actionData>
  </iact:action>
  <iact:action type="add" startTime="606237">
    <iact:property name="dataType"/>
    <iact:actionData xml:id="d258">
      <inkml:trace xmlns:inkml="http://www.w3.org/2003/InkML" xml:id="stk185" contextRef="#ctx0" brushRef="#br0">18451 11890 0,'0'0'3,"0"0"-3,0 0 10,0 0-1,12 46 1,-12-34-1,0 1 0,0-5 1,0 0-1,-4 1 0,-4-1 0,-5-4 1,-3 0-1,-9 5 1,-17-1-1,-24 8 0,-29 9 1,-25 4-1,-21 4 2,-16 0-2,-17 5-1,-12 3 1,-4 5 1,20-5-1,9 0 0,12-3 1,12-5-1,26 0 0,16 0 1,24-4-1,9 0 0,4 4 1,-4 4-1,-12 9 1,-1 0-1,13-1 0,37-24 2,30-21-4,-5 0 2</inkml:trace>
    </iact:actionData>
  </iact:action>
  <iact:action type="add" startTime="606710">
    <iact:property name="dataType"/>
    <iact:actionData xml:id="d259">
      <inkml:trace xmlns:inkml="http://www.w3.org/2003/InkML" xml:id="stk186" contextRef="#ctx0" brushRef="#br0">16957 11547 0,'0'0'5,"0"0"5,0 0-1,0 0 0,0 0 1,0 0-1,-41 37 1,-30 17-1,-49 37 0,-41 37 3,-21 30-4,25-9 2,33-13-1,24-7 0,26-22 0,20-11 1,13-22-1,16-16 0,17-17 1,12-3 4,16 3-8,9 5 3,21-1-1,33 1 1,37-1 0,33-3 1,16-17-1,-11-21 1,-5-21-1</inkml:trace>
    </iact:actionData>
  </iact:action>
  <iact:action type="add" startTime="611025">
    <iact:property name="dataType"/>
    <iact:actionData xml:id="d260">
      <inkml:trace xmlns:inkml="http://www.w3.org/2003/InkML" xml:id="stk187" contextRef="#ctx0" brushRef="#br0">18910 11853 0,'0'0'3,"0"0"-1,0 0 6,0 0 2,0 0-1,0 0 0,0 0 1,0 0-1,0 0 1,0 0-1,0 0 0,0 0 1,0 0-1,0 0 1,0 0-1,0 0 0,0 0 1,0 0-1,41-25 0,-32 17 0,3-4 0,4-5 1,5-4-1,0 1 0,8-5 1,4 0 0,0 4 0,-4 5-1,0-1 0,0 5 0,0 4 0,0-1 0,0 5 4,4 0-7,4 0 4,9-4 0,3-1-2,5 1 4,-4 0-5,-5 4 3,-3-1-1,-5 1 0,0 0 2,4 0-3,-3 4 1,3 0 1,-8 0-1,9 0 0,-1 4 1,4 0-2,1 0 3,-1 1-2,1-1 0,-1 0 1,-3 0-2,3-4 2,1 0-1,-1 0 0,5 0 1,0 0-1,3 4 0,-3 0 1,4 5-1,8 7 1,0 5-1,-4-1 0,0 5 0,-4-4 0,-5 4 1,1 0-1,4 4 0,-1 0 1,1 4-1,4 4 0,0 4 1,-4 1 0,-13-9-2,-8-4 1,-8-4 1,-4-4 0,0-5 1,-5 1-3,5-1 2,-13 1-3,4-1 3,5 5-1,-5 0 1,1-1-1,-1 1 0,1 0 1,-1 0-1,1-5 1,-1 1-2,-4-1 1,0 1 1,1-5 0,-1 1-1,-4-1 0,0 0 1,5 1-1,-9-1-1,0 1 3,0-1-3,0 1 2,0 3 0,0 1-1,-9 3-1,1 5 2,-9 0-1,-7 8 1,-5 4-1,-9 1 1,1-5-1,0-4 0,4-4 0,-4-5 0,-1-3 0,1-1 1,-4-3-1,-9 3 1,-20 5-1,-17 0 1,-21 4-1,-12 0 0,-12-1 0,0-3 1,-17-4-2,0-5 2,-9-16-1,-40-37 1,-59-80 0</inkml:trace>
    </iact:actionData>
  </iact:action>
  <iact:action type="add" startTime="614088">
    <iact:property name="dataType"/>
    <iact:actionData xml:id="d261">
      <inkml:trace xmlns:inkml="http://www.w3.org/2003/InkML" xml:id="stk188" contextRef="#ctx0" brushRef="#br0">19882 8284 0,'0'0'6,"0"0"4,0 0 0,0 0-1,0 0 0,0 0 1,0 0-1,0 0 0,0 46 1,0-38-1,0 0 0,-4 1 0,0-1 1,0 0-1,0 1 0,-1-5 1,1 0-1,-4-4 0,8 0 1,0 0-1,-70-29 0,12 0 1,-13-13-1,-15-7 0,-5-5 1,12 4 1,9 9-3,12-1 1,16 5 0,5-4 1,4-1-1,8-7 0,4-5 1,5-4-1,8-8 0,3 4 1,10 4-1,7 0 0,5 4 0,7 4 1,22 0-1,8-3 0,24-9 0,13-5 1,4 5-1,9 8 0,16 1 1,8 7-1,-8 5 0,-12 7 1,-13 14-1,12 3 0,13 9 1,13 4-1,-13 4 0,-13 0 1,1 4-1,8 4 0,16 5 1,5 3-1,-17 1 0,-25 8 1,-8 8-1,-9 12 0,5 21 1,0 26-1,-5 28 0,-11 8 0,-22-4 1,-28-29-1,-26-16 1,-24 4-2,-37 25 2,-54 20-1,-50-4 1,-12-12-1,4-25 0,25-29 0,24-17 1,26-24-1,20-26 0,8-24 0</inkml:trace>
    </iact:actionData>
  </iact:action>
  <iact:action type="add" startTime="615278">
    <iact:property name="dataType"/>
    <iact:actionData xml:id="d262">
      <inkml:trace xmlns:inkml="http://www.w3.org/2003/InkML" xml:id="stk189" contextRef="#ctx0" brushRef="#br0">20619 8479 0,'0'0'7,"0"0"2,0 0 1,0 0-1,0 0 0,0 0 0,0 0 1,0 0-1,0 0 0,0 0 0,0 0 1,0 0-1,0 0 1,0 0-1,0 0 0,16 45 0,-24-11 1,-9 28-1,-8 37 0,-8 38 1,-8 24 0,0 17 3,-9 21-5,0 4 2,9-13-2,4-8 2,4-12-1,0-13 1,-1-16-1,5-12 0,5-9 1,3 0-1,-4 4 0,4-12 1,1-21-1,3-29 0,5-17 1,-5-11-1,9-14-1,0-7 4,-1-5-5,1-4 4,0-4-5,-5-16 3,-15-38 0,-26-79 1,-33-53-1,-21-17 0,1 42 1,20 49-1,25 37 2,25 26-3,16 15 2,8 18-1,9 12-1,4 8 2,0-4-1,0 0 0,66 141 1,-12-30-1,-4 14 0,4 7 1,-9 1-1,-3-17 0,-13-25 1,-5-29-1,-15-17 1,-1-16-1,0-8 0,5-4 0,7-5 1,9-12-1,29-21 0,33-33 1,29-45-1,0-17 1,0 9-2,-8 11 1,-9 13 1,-3 13 0,-14 8-1,-11 8 0,-17 13 0,-13 8 1,-3 4-1,-5 4 0,-4 0 0,-4 4 1,-8 5-1,-5-1 0,-3 5 0,-5 3 1,-4 1-1,0 4 0,0 0 0,-4 4 1,0 4-1,0-4 0,-29 62 1,-29 29-1,-33 38 1,-4 3-1,21-37 0,24-28 1,25-38-2</inkml:trace>
    </iact:actionData>
  </iact:action>
  <iact:action type="add" startTime="616488">
    <iact:property name="dataType"/>
    <iact:actionData xml:id="d263">
      <inkml:trace xmlns:inkml="http://www.w3.org/2003/InkML" xml:id="stk190" contextRef="#ctx0" brushRef="#br0">21616 9572 0,'0'0'6,"0"0"4,0 0-1,0 0 1,0 0-1,0 0 0,-17-41 0,-4 12 1,5-9-2,-1 1 2,1 0 0,-1 4-1,1 4 0,-1 4 0,1 4 1,-5 0-1,-8 1 0,-4 3 1,-4 1 0,-5 7-1,-7 13 0,-13 17 1,-13 25-1,9 12 0,20 12 0,13 5 1,21-5-1,12-8 0,8-8 0,5-9 0,3-11 4,5-10-4,-1-3 0,5-13 0,0-12 0,8-12 1,13-26-1,7-16 2,-7-4-2,-13 13 0,-8 11 0,-9 13 0,-3 9-1,-1 3 3,-3 1-3,-5 4 1,0 4-1,4-1 1,-8 1 0,4 4 1,9 4-1,7 13 0,18 24 1,20 34-1,4 20 1,0 5-1,-4-18 0,-21-20 0,-4-16 1,-12-17-1,-5-17 0,1-16 1,12-29-1</inkml:trace>
    </iact:actionData>
  </iact:action>
  <iact:action type="add" startTime="620628">
    <iact:property name="dataType"/>
    <iact:actionData xml:id="d264">
      <inkml:trace xmlns:inkml="http://www.w3.org/2003/InkML" xml:id="stk191" contextRef="#ctx0" brushRef="#br0">21914 12230 0,'0'0'2,"0"0"2,0 0 4,0 0 1,0 0 1,0 0-1,0 0 0,0 0 1,0 0-1,0 0 0,0 0 1,0 0-1,0 0 0,0 0 0,0 0 1,0 0-1,0 0 0,0 0 1,0 0-1,-46-46 0,30 34 1,-9-5-1,-8-3 0,-5-1 1,-3 0-1,0 1 0,-9-5 0,-4-4 1,0 0 0,-4-8 2,-4-1-3,4 5 0,9 4 1,-1 0 0,1 4-2,3-4 2,-16-4-1,4-4 0,0 4 1,0 0-1,4 4 3,5 4-6,3 4 5,1 1-3,-5-1 2,5 0-1,-1 0 0,5 1 1,-1-1-1,1 4 2,4 5-4,4 4 4,-5 0-4,5 3 3,-4 1-1,0 4 0,-13 0 1,1-4 0,-1 0 0,-4-4-3,4-5 3,1 1 0,3-1-2,1 1 3,3 4-3,9-1 1,0 5 1,0 4 0,-4 4-2,-5 1 2,-7 7-1,-1 0 0,1 1 0,-1-1 1,4 1-1,1-5 1,-1 4 0,1 1-1,-1 7-1,-3 9 2,-5 9-1,0 3 2,9-4-3,7 5 3,9-1-3,0 5 2,0 12-1,1 4 0,-6 4 0,-3 0 0,4-8 1,4-8 0,13-9-1,3-3 0,9-1 0,4 4-1,8 13 2,5 12-1,-1 9 0,1-1 1,-1-3 0,0-13-1,1-9-1,3-3 3,9 4-3,0-5 3,20 1-2,5-5 0,16-4 1,17 1-1,12 3 1,9 5-2,3-1 2,-12-8-1,-12-12 0,-4-4 1,-1-4-1,9-5-1,4 0 2,0 1-1,-12-5 0,-9 0 1,-8-3-2,-8-5 4,8-5-5,-4-3 3,8-4-1,5-1 1,-1 5-1,-8 0 0,-4 4 0,-4-5 1,-9 5-2,-3 0 2,-1-4-1,-4-1 1,0-3 0,5-5 0,3 1-2,5-5 2,0 0-1,-1 1 0,-3 3 2,-5 5-3,-8-1 2,0 1-2,-4 0 2,0-1-1,4-3 1,0-1-1,5-4 0,-1-4 1,0 1-1,0-1 1,-3 0-2,-10 0 2,-3 4-1,-4 5 1,-5-1-1,-4 1 0,1-1-1,-5 1 0,0-1 1,0-4 0,0 1 1,-4-1-1,0-4 0,-4-4 1,-4-4-1,-5-8 0,-7-5 0,-1-8 1,-4 5-1,0-1 1,0 4-1,-8-3 0,-12-9 0,-26-13 0,-28-16 1,-50-20-1,-20-26 0,-5-37 1</inkml:trace>
    </iact:actionData>
  </iact:action>
  <iact:action type="add" startTime="624193">
    <iact:property name="dataType"/>
    <iact:actionData xml:id="d265">
      <inkml:trace xmlns:inkml="http://www.w3.org/2003/InkML" xml:id="stk192" contextRef="#ctx0" brushRef="#br0">20507 8558 0,'0'0'8,"0"0"0,0 0 2,0 0-1,0 0 0,0 0 1,0 0-1,0 0 1,0 0-1,0 0 0,0 0 1,0 0-1,0 0 0,0 0 0,-4 58 1,0-13-1,-5 34 0,-3 45 1,-9 33 0,1 25-1,-18 17 0,-7 4 0,-1-8 1,1 3-1,3-7 0,9-17 1,13-9-1,7-28 0,13-21 1,8-13-1,-8-12 0,-12-16 1,0-13-1,-5-12 0,-4-9 0,1-8 1,-1-4 0,4-12-2,5-5 2,4-3-1,8-9 0,0 0 1,-37-112-1,16-83 0</inkml:trace>
    </iact:actionData>
  </iact:action>
  <iact:action type="add" startTime="624671">
    <iact:property name="dataType"/>
    <iact:actionData xml:id="d266">
      <inkml:trace xmlns:inkml="http://www.w3.org/2003/InkML" xml:id="stk193" contextRef="#ctx0" brushRef="#br0">19584 9907 0,'0'0'0,"-66"33"3,33-12 7,4 0-1,12 4 1,13 0-1,13 8 1,11 25-2,22 41 2,7 42 0,1 28 1,-9-3-1,1-17 2,-5-25-6,-4-28 5,-8-22-3,0-16 2,-5-17-1,1-12 0,4-16 1,4-17-2,41-50 2,104-149-1,120-232 1</inkml:trace>
    </iact:actionData>
  </iact:action>
  <iact:action type="add" startTime="625281">
    <iact:property name="dataType"/>
    <iact:actionData xml:id="d267">
      <inkml:trace xmlns:inkml="http://www.w3.org/2003/InkML" xml:id="stk194" contextRef="#ctx0" brushRef="#br0">21802 9435 0,'0'0'9,"0"0"-1,0 0 0,0 0 1,0 0 1,25-83-1,-21 17 0,-17-12 1,-24-18-1,-21 1 0,-12 8 4,-5 25-6,5 33 2,4 29 1,-33 46 0,-38 57 0,-16 42-2,16 4 1,46-25 0,34-16 1,19-9-1,18-16 1,15-17-1,10-12 1,15-4-1,13-13 0,17-12 1,12-17-1,8-24-1,17-30 3,4-28-2,-12-17 0,-21 4 1,-21 20-1,-8 18 0,-12 11 1,-1 5-1,-3 4 0,3 4 0,-12 5 1,5-1-1,-1 5 0,0 3 1,-4 1-1,0 3 0,1 5 0,-1 4 0,0 4 1,4 17 0,13 33-1,16 45 5,17 46 0,4 8-13,0-28 7,0-34 1,-5-37 1,5-21-2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1:59:27.9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20-09-10T01:59:27.965"/>
    </inkml:context>
  </inkml:definitions>
  <iact:action type="add" startTime="8890">
    <iact:property name="dataType"/>
    <iact:actionData xml:id="d0">
      <inkml:trace xmlns:inkml="http://www.w3.org/2003/InkML" xml:id="stk0" contextRef="#ctx0" brushRef="#br0">15480 8243 0,'0'0'4,"0"0"-4,0 0 9,0 0 2,0 0-3,0 0 1,0 0 0,0 0 0,-41 0 1,24 0-1,-4 0 0,-3 4 1,-5 0-1,-5 0 0,-3 5 1,-12 3-1,-13 0 0,-13 1 1,-8-9 0,5-4-1,7-4 0,9 0 0,13 0 1,7-1-1,9 1 1,4 0-1,4 0 0,5-4 0,-1-5 1,0-3-1,1-13 0,-1-17 1,0-20-1,5-17 0,7-4 0,1 0 0,4 4 1,0 9 0,4 8-1,4-5 0,4-7 1,9-9-1,4 0 0,3 8 0,-3 21 1,-4 13-1,3 11 0,5 5 1,8 9-1,13-1 0,12 5 0,4 7 0,0 1 1,-8 4 0,-9 8-1,1 4 0,3 13 0,9 12 1,13 17-1,-14 8 0,5 12 1,5 9-1,-1 8 0,-4 0 1,-12-5-1,-17-7 0,-13-13 1,-11-12-1,-18-1 0,-15 14 0,-26 15 1,-41 22-1,-42 16 0,-24-13 1,-16-12-1,-1-16 0,8-5 0</inkml:trace>
    </iact:actionData>
  </iact:action>
  <iact:action type="add" startTime="10298">
    <iact:property name="dataType"/>
    <iact:actionData xml:id="d1">
      <inkml:trace xmlns:inkml="http://www.w3.org/2003/InkML" xml:id="stk1" contextRef="#ctx0" brushRef="#br0">10544 8264 0,'0'0'8,"0"0"1,0 0 1,0 0-2,0 0 1,0 0 1,0 0-1,0 0 0,0 0 1,0 0-1,0 0 0,58 33 0,-29-29 1,0 0-1,0 0 1,0-4-1,-4 0 0,0 0 1,-5 0-1,1 0 1,0 0-1,3 0 0,10 0 0,11 0 1,25 0 0,26 4-1,3-4 0,-4 0 0,-16 0 1,-17 0-1,-9 4 0,5 1 1,21 3-1,24 0 0,17 0 0,-4-3 1,-16-10-1,-22 1 0,1 4 1,-5 0-1,26 0 0,20 0 1,4-4-1,-13 0 0,-20-4 0,-12 4 1,4-5-1,24 1 0,17 0 1,9-5-1,-21-3 1,-26 3-1,-19 5 0,-9-4 0,-1 3 0,6 1 1,11 0-1,13 4 0</inkml:trace>
    </iact:actionData>
  </iact:action>
  <iact:action type="add" startTime="13174">
    <iact:property name="dataType"/>
    <iact:actionData xml:id="d2">
      <inkml:trace xmlns:inkml="http://www.w3.org/2003/InkML" xml:id="stk2" contextRef="#ctx0" brushRef="#br0">17607 1490 0,'0'0'6,"0"0"4,-9-50 2,1 26-6,-4-1 4,-5-8-1,1 8 1,-9-8-1,-4 16 0,-8 9 0,-21 16 1,-38 25-1,-28 33 1,4 9 0,25 8-1,29 0 0,37-1 1,29-15-1,21-1 0,24-8 0,26-25 1,11-16-1,9-9 0,13-16 0,-1 8 1,-4-9-1,-24 9 0,-30 0 1,-28 9-1,-17-1 0,0-8 0,-79 107 1,-36 34 0,-34 33-1,24-17 0,43-41 0,40-33 1,34-33-1,25-9 0,41-8 0,78-8 1,179-58-1,276-108 0</inkml:trace>
    </iact:actionData>
  </iact:action>
  <iact:action type="add" startTime="17663">
    <iact:property name="dataType"/>
    <iact:actionData xml:id="d3">
      <inkml:trace xmlns:inkml="http://www.w3.org/2003/InkML" xml:id="stk3" contextRef="#ctx0" brushRef="#br0">18939 5150 0,'0'0'4,"0"0"-4,0 0 11,0 0-3,95-12 1,87-9 1,153-25 0,104-20-2,61-17 2,-16 17-1,-28 8 0</inkml:trace>
    </iact:actionData>
  </iact:action>
  <iact:action type="add" startTime="19245">
    <iact:property name="dataType"/>
    <iact:actionData xml:id="d4">
      <inkml:trace xmlns:inkml="http://www.w3.org/2003/InkML" xml:id="stk4" contextRef="#ctx0" brushRef="#br0">23962 8491 0</inkml:trace>
    </iact:actionData>
  </iact:action>
  <iact:action type="add" startTime="27777">
    <iact:property name="dataType"/>
    <iact:actionData xml:id="d5">
      <inkml:trace xmlns:inkml="http://www.w3.org/2003/InkML" xml:id="stk5" contextRef="#ctx0" brushRef="#br0">8120 8102 0,'0'0'3,"0"0"-2,0 0 10,0 0-3,0 0 1,0 0 0,0 0 1,0 0-1,0 0 0,-4-41 1,12 37-1,8-5 1,9 1-1,8 0 0,9 4 0,11-1 1,9 5-1,9 0 1,7 0-1,5 0 2,4-4-1,0 0-1,4 4 1,-8 0-1,-1 4 1,-7 0-1,-5 5 1,-12-1-2,-4 0 2,-9 1 0,-7-5-2,-5 0 2,0-4-1,-4 0 1,0 0-1,-4 0 0,-1 0 0,-3 0 0,-4 0 1,-5 0-1,1 0-2,-5 0 2,0 0 1,0 0-2,-3 0 2,3 0-1,-8 0 0,4 0 1,0 0-1,0 0 1,0 0-1,0 0 0,1 0 0,-1 0 2,0 0-3,0 0 1,0 0 1,-4 0-1,0 0 0,4 0 1,-4 0-1,0 0 0,0 0 1,0 0-1,4-4 0,1 0 1,-1-1-1,0-3 0,4-4 1,-8-5-1,4-8 0,-4-8 1,-4-25-1,4-20 0,0-18 1,0-3-1,0-5 0,0 5 1,-16-4-1,-1 3 0,0 9 0,-3 12 1,3 17-1,1 17 0,-1 8 1,5 8-1,3 4 0,-7 4 1,8 4-1,-1 5 0,1 0 0,4 3 0,0 5 1,0 0-1,0 0 0,-5 0 1,5 0-1,-12-5 1,-9 1-2,-4-4 2,-21-1-1,0 1 4,-3-1-7,-1 5 3,4 4 1,5 0-1,3 4 1,1 0-1,-5 0 0,1 0 0,-1 0 1,-3 0-1,-5 0 0,4 4 0,1 0 1,3 0-1,9 0 0,4 5 1,0-1-1,8 0 0,4 1 0,5-1 1,-5 4-1,0 5 0,-3 8 1,-5 12-1,4 13 0,4 3 1,0 10-1,1 11 0,-5 17 2,0 17-3,8 12 1,9 4 2,4 0-3,4-8 2,-4-12-1,4-13 1,4-8-1,17 4 0,28-13 1,47-20 0,57-38 0</inkml:trace>
    </iact:actionData>
  </iact:action>
  <iact:action type="add" startTime="39549">
    <iact:property name="dataType"/>
    <iact:actionData xml:id="d6">
      <inkml:trace xmlns:inkml="http://www.w3.org/2003/InkML" xml:id="stk6" contextRef="#ctx0" brushRef="#br0">22307 1813 0,'0'0'2,"0"0"1,0 0 6,0 0 0,-5-66 0,-15 0 0,-22-26 0,-24-7 1,-12 8 1,-1 16 1,9 51-4,8 32 1,-9 33 0,9 50 0,17 9 1,32-17 1,22-17-4,24 0 3,29-8-2,25-17 3,4-32-2,16-34-1,17-17 2,0-16 0,1 1 0,-22-1-1,-29 24 1,-20 10-2,-17 7 2,-8 9-1,-12 8-1,4 8 2,4 9-1,8 32 2,-4 18-3,-5-1 2,-3 8-1</inkml:trace>
    </iact:actionData>
  </iact:action>
  <iact:action type="add" startTime="43524">
    <iact:property name="dataType"/>
    <iact:actionData xml:id="d7">
      <inkml:trace xmlns:inkml="http://www.w3.org/2003/InkML" xml:id="stk7" contextRef="#ctx0" brushRef="#br0">24541 8827 0,'0'0'2,"0"0"-1,0 0 9,0 0-1,0 0 0,0 0 1,0 0-1,0 0 0,0 0 1,0 0-1,0 0 1,0 0-1,0 0 0,0 0 0,0 0 1,-37-4-1,20-1 0,0 1 0,-7 0 1,-5-4-1,-4 0 1,-9-1-1,-7 1 0,-18 0 0,-11-1 1,-9-3 0,-8 0-1,12-1 0,8-3 1,5-5-1,8 0 0,0-12 0,-12-12 1,-1-13-1,-4-13 0,9 1 1,12 4-1,9 3 0,3 1 0,9-4 1,4-8-1,8-5 0,12 4 1,5 9-1,4 4 1,4-4-1,4 0 1,9-13-2,11-12 1,10-9 2,3 1-3,8 8 1,9 4 1,8 8 0,4 9-2,-4 12 2,-8 12-1,-8 17 0,-9 9 1,0-1-1,0 5 0,1-1 0,7 0 1,9 1-1,4 3 0,4 5 2,8 4-2,-4 4 1,5 4-1,-13 4 0,4 5 0,-8 8 1,-9 3-1,-4 5 1,5 4 0,-1 9-2,9 3 3,4 5-3,-4 0 1,-4-1 0,-5-3 1,-8-9-1,1 1 0,-1 3 0,0 5 0,0 3 1,5 9-1,-9 0 1,-4 0 1,-9-4-4,-7-9 2,-9-3 1,-4-5 1,-4 0-3,0 1 1,0-1 1,-1-4-1,1 0-1,0 0 3,0 9-3,0 7 1,-9 5 2,-7 17-3,-9 7 1,-13 1 2,-3-9-3,-1-16 1,1-4 1,-9-5-1,-8 1 0,-21 4 1,-24-1-1,-17 1 1,-9 0 0,17-5-2,13-12 1,8-8 1</inkml:trace>
    </iact:actionData>
  </iact:action>
  <iact:action type="add" startTime="45869">
    <iact:property name="dataType"/>
    <iact:actionData xml:id="d8">
      <inkml:trace xmlns:inkml="http://www.w3.org/2003/InkML" xml:id="stk8" contextRef="#ctx0" brushRef="#br0">21918 1912 0,'0'0'7,"0"0"9,-50-24-14,25 15 8,0 9-1,5-8 1,3 8 0,9 0-2,-5 0 2,9 0-1,4 0 0,0 0 0,0 0 1,228 17-1,4-17 0,16-9 2,33 18-2,-12-1 0,-25 8 0,29 9 0,-33-16 1,-20-18-1</inkml:trace>
    </iact:actionData>
  </iact:action>
  <iact:action type="add" startTime="54364">
    <iact:property name="dataType"/>
    <iact:actionData xml:id="d9">
      <inkml:trace xmlns:inkml="http://www.w3.org/2003/InkML" xml:id="stk9" contextRef="#ctx0" brushRef="#br0">24466 8972 0,'0'0'3,"0"0"-2,0 0 10,0 0-2</inkml:trace>
    </iact:actionData>
  </iact:action>
  <iact:action type="add" startTime="54567">
    <iact:property name="dataType"/>
    <iact:actionData xml:id="d10">
      <inkml:trace xmlns:inkml="http://www.w3.org/2003/InkML" xml:id="stk10" contextRef="#ctx0" brushRef="#br0">24173 8810 0,'0'0'5,"0"0"4</inkml:trace>
    </iact:actionData>
  </iact:action>
  <iact:action type="add" startTime="63642">
    <iact:property name="dataType"/>
    <iact:actionData xml:id="d11">
      <inkml:trace xmlns:inkml="http://www.w3.org/2003/InkML" xml:id="stk11" contextRef="#ctx0" brushRef="#br0">22005 11911 0,'0'0'3,"0"0"1,0 0 4,0 0 3,0 0-4,0 0 3,0 0-1,0 0 0,0 0 1,8 42-1,0-38 0,5 0 0,7 0 0,9 0 1,4 0-1,9 0 1,-9 1-1,12 3 1,21 4-1,21 5 0,17-5 1,8-8 1,-13-8-2,-16-4 1,-21 0-1,-17-1 0,-8 5 1,1 4-1,7 4 0,17 5 0,17 3 2,4 1-3,-13-5 2,-16-4-1,-17 0 0,-8 0 1,-4 0-2,-13-4 2,0 0-1,-3 0-2,-5 0 3,0 0-2,0 0 2,0 0-1,0 0 0,-4 0 1,0 0-1,0 0 0,0 0 1,0 0-1,-74-29 1,16 9-1,-8-5 0,-9 0 1,-20 4-1,-25 1 0,-12-1 1,-1 4-1,22 9 0,7 4 0,-7 8 1,-5 0 1,0 0-1,17-4-1,28 0 0,22 0 0,11 0 1,14 0-1,-1 0 0,8 0 1,5 0-3,-1 0 2,9 0 0,-8 0 0,8 0 0,0 0 1,-1 0-1,1 0 1,0 0-1,4 0 0,0 0 0,0 0 1,0 0-1,104 29 1,-22-20-1,1-1 0,-4 0 1,-1 0-1,30 5 0,20 3 1,13-7-1,-21-5 0,-4 0 1,-13 4-1,0 1 0,-3-1 0,-9 0 1,-21-8-1,-12-8 0,-4-9 0</inkml:trace>
    </iact:actionData>
  </iact:action>
  <iact:action type="add" startTime="67370">
    <iact:property name="dataType"/>
    <iact:actionData xml:id="d12">
      <inkml:trace xmlns:inkml="http://www.w3.org/2003/InkML" xml:id="stk12" contextRef="#ctx0" brushRef="#br0">23209 811 0,'0'0'3,"-13"-50"0,1 9 6,-9-9 2,-29-16-4,-45 0 2,-45 0 2,-55 16 0,-28 17-2,16 24-1,0 43 2,4 40-1,1 59 1,24 41 0,53 16-1,43 0 0,40 17 1,34 0-1,29-8 0,41 8 0,29-25 2,8-41-3,21-17 3,21-16-3,16-33 2,17-34-1,12-41-1,25-33 2,21-50-1,20-49 2,-37-51-3,-20-32 2,-34-33-1,-66 32 0,-45 9 1,-46 25-2,-62 0 1,-116-42 1,-128 26 1,-103 57-3,-5 75 1,25 49 0</inkml:trace>
    </iact:actionData>
  </iact:action>
  <iact:action type="add" startTime="69871">
    <iact:property name="dataType"/>
    <iact:actionData xml:id="d13">
      <inkml:trace xmlns:inkml="http://www.w3.org/2003/InkML" xml:id="stk13" contextRef="#ctx0" brushRef="#br0">21835 11882 0,'0'0'7,"0"0"2,-46-4 0,30-4 1,-9-9-1,4-20 0,1-25 1,7-29-1,9-25 0,17-17 2,11-12-3,9-24 2,9-22-1,-1 13 0,-16 21 1,-8 41-1,-9 37 0,-4 30 1,-4 15-1,0 10 0,0 7 1,0 5-1,4-1 0,0 1 0,9-1 1,7 1-1,26 4 0,16-1 1,41 5-1,46 4 0,38 4 1,15 1-1,-11-1 0,-22-4 1,-28-4 1,-29-1-2,-34 5 1,-20 0-1,-17 5 0,-7-1 2,-5 4-3,0 4 2,-1 5 0,1 4-1,0 12 0,-4 8 0,0 21 2,-4 29-3,-5 34 1,-7 36 0,-9 17 0,0-4 0,-5-17 0,1-8 0,4-16 1,-8-13-1,-4-21 0,-5-16 2,-12-13-3,-21-12 2,-53-4 0,-187-4-1,-363-33 0,-419-55-1</inkml:trace>
    </iact:actionData>
  </iact:action>
  <iact:action type="add" startTime="77416">
    <iact:property name="dataType"/>
    <iact:actionData xml:id="d14">
      <inkml:trace xmlns:inkml="http://www.w3.org/2003/InkML" xml:id="stk14" contextRef="#ctx0" brushRef="#br0">21438 11961 0,'0'0'3,"0"0"1,0 0 2,-33-46 4,20 5-1,9-21 0,4-33 0,13-42 0,20-33 2,25-37-3,16 0 2,1 21-1,-1 37 1,-29 54-1,-16 37 0,-12 12 1,-5 13-1,-3 4 0,7 0 1,-3-4-1,16-9 0,20-11 0,26-18 1,16-7-1,4 3 0,-12 13 1,-21 25-1,-8 16 0,3 9 1,14 3-1,12 5 0,20 4 0,13 4 1,4 9-1,16 7 0,-7 5 0,-22 0 1,-24-8-1,-25-1 0,-17-3 1,-12-1-1,-4 5 0,-4 3 1,3 9-1,5 9 1,0 3-1,0 9 1,-4 8-1,-4 16 1,-5 26-2,-7 28 2,-9 42 0,-9 16-1,-3-8 2,0-29-4,3-37 4,5-29-3,4-25 2,0-13 1,0-8-4,0-3 3,0-6-1,-4-3 0,-4 8 0,-17 9 1,-29 8-1,-41 8 2,-70 8-1,-46-12 1,-46-1-1,-41-15-6,-33-18 6,0-15-2,0-30 2</inkml:trace>
    </iact:actionData>
  </iact:action>
  <iact:action type="add" startTime="84895">
    <iact:property name="dataType"/>
    <iact:actionData xml:id="d15">
      <inkml:trace xmlns:inkml="http://www.w3.org/2003/InkML" xml:id="stk15" contextRef="#ctx0" brushRef="#br0">24483 8938 0,'0'0'2,"0"0"-1,0 0 11,0 0-5,0 0 3,0 0-1,0 0 0,-70-20 0,24 7 1,-12 1-1,-12-5 1,-5 1-1,-3-5 0,-5-8 2,0-4-3,0-4 1,5-5 1,-1-3-1,5-9 1,3-8-1,5-9 0,17 1 1,11 4-1,14 0 0,7-1 1,0-3-1,1-9 0,-1-8 0,5 0 1,-1 5-1,9 7 0,8 5 1,9-1-1,-5 5 0,5 4 0,3 4 1,5 0-1,12-4 0,8-4 1,9-1-1,4 5 1,-5 9-1,-7 11 0,-5 9 0,-8 8 1,-4 9-1,4 3 0,8 5 1,21 0-1,29 3 0,8 5 1,8 5-1,-12-1 0,-12 8 1,-5 13-1,9 16 0,8 17 1,4 9-1,1 7 0,-1 1 1,-4 3-1,-17 5 0,-8 4 0,-12 12 1,-17 9-1,-12 4 0,-21 12 0,-24 17 1,-26 8-1,-32 0 1,-13-37-1,-9-29 0,-20-17 0,-29-8 0</inkml:trace>
    </iact:actionData>
  </iact:action>
  <iact:action type="add" startTime="86010">
    <iact:property name="dataType"/>
    <iact:actionData xml:id="d16">
      <inkml:trace xmlns:inkml="http://www.w3.org/2003/InkML" xml:id="stk16" contextRef="#ctx1" brushRef="#br0">24564 8689 0</inkml:trace>
    </iact:actionData>
  </iact:action>
  <iact:action type="add" startTime="86194">
    <iact:property name="dataType"/>
    <iact:actionData xml:id="d17">
      <inkml:trace xmlns:inkml="http://www.w3.org/2003/InkML" xml:id="stk17" contextRef="#ctx1" brushRef="#br0">24564 8689 0</inkml:trace>
    </iact:actionData>
  </iact:action>
  <iact:action type="add" startTime="86478">
    <iact:property name="dataType"/>
    <iact:actionData xml:id="d18">
      <inkml:trace xmlns:inkml="http://www.w3.org/2003/InkML" xml:id="stk18" contextRef="#ctx0" brushRef="#br0">8451 8400 0,'0'0'2,"0"0"-2,0 0 6,-42-41-6,26 16 0,-5-8 11,0-9-2,5-3-1,-9-13 2,0-12-1,-4-13 1,0-8 0,4-5-2,1 9 2,3 5-1,0 3 1,5 5-1,7 3 0,5 1 0,4 3 1,4 1-1,5 0 1,3-4-1,9-1 0,12 1 1,8 4-1,9 8 0,8 16 1,-4 13-1,8 9 0,16 3 1,17 0-1,17-3 0,12 3 0,-16 5 1,-9 3-1,-12 5 0,-17 4 1,-8 0-1,-8 0 0,-4 0 0,-5-4 1,-3 0-1,3 0 0,1 0 1,-5 4-1,-8 0 0,-4 0 1,0 4-1,-4 4 0,0 5 1,4 16-1,0 20 0,0 22 1,0 16-1,-5 4 0,-3-4 0,4 0 1,0 8-1,4 8 0,-4 1 1,-21-13-1,-4-17 0,-4-16 0,-9-8 1,-3-9-1,-9-7 0,-12-10 1,-30 1-1,-57 0 0,-116 12 1,-161 30-1</inkml:trace>
    </iact:actionData>
  </iact:action>
  <iact:action type="add" startTime="88539">
    <iact:property name="dataType"/>
    <iact:actionData xml:id="d19">
      <inkml:trace xmlns:inkml="http://www.w3.org/2003/InkML" xml:id="stk19" contextRef="#ctx0" brushRef="#br0">23738 8611 0,'0'0'7,"0"0"2,0 0 1,0 0-2,0 0 2,0 0-1,0 0 1,0 0-1,0 0 0,-4 50 1,-17 33-1,-45 78 0,-54 84 2,-33 24-2,12-21 0,34-49 0,24-46 1,17-29-1,16-28 0,9-10 1,4-11-1,12-21 0,0-13 0,8-12 1,5-12-1,4-9 1,-1-8-1,-3-8 0,-5-13 1,-3-16-1,-1-9 0,5-3 1,-1 3 0,5 9-2,3 12 1,1 4 1,4 9-1,0 4 1,4 8-2,-8 4 2,3 8-1,1 17 1,4 12-1,4 5 0,9 4 0,3-5 1,5-8-1,12-16 1,8-21-1,67-41 0</inkml:trace>
    </iact:actionData>
  </iact:action>
  <iact:action type="add" startTime="89451">
    <iact:property name="dataType"/>
    <iact:actionData xml:id="d20">
      <inkml:trace xmlns:inkml="http://www.w3.org/2003/InkML" xml:id="stk20" contextRef="#ctx0" brushRef="#br0">11496 8462 0,'0'0'6,"0"54"3,-9 62 1,-7 91-1,-13 66 2,-17 34 1,9-71-4,-4-50 2,-9-37 0,-4-37-2,-12-25 2,-12-13-1,-9-7 2,-4-1-4</inkml:trace>
    </iact:actionData>
  </iact:action>
  <iact:action type="add" startTime="91332">
    <iact:property name="dataType"/>
    <iact:actionData xml:id="d21">
      <inkml:trace xmlns:inkml="http://www.w3.org/2003/InkML" xml:id="stk21" contextRef="#ctx0" brushRef="#br0">12650 8769 0,'0'0'6,"0"0"4,0 0 0,0 0-1,0 0 0,0 0 0,-54 62 0,34 21 1,-5 45-1,-4 38 2,-4 12 0,-5 0-1,1-17-1,0-20 0,4-25 1,12-29-2,5-25 2,3-21-1,1-12 1,-1-12-3,-3-9 1,-1-8 1,-8-12 0,-12-21 1,-8-17-1,-5-12 0,5 0 0,7 12 1,14 17-1,7 12 1,9 9-1,4 12-1,4 4 2,0-4-1,0 0 1,57 95-1,-7-29 1,4-4-1,0-8 0,-9-16 1,-8-18-1,-3-16 0,7-20 1,46-63-1,91-144 0,107-196 0</inkml:trace>
    </iact:actionData>
  </iact:action>
  <iact:action type="add" startTime="91841">
    <iact:property name="dataType"/>
    <iact:actionData xml:id="d22">
      <inkml:trace xmlns:inkml="http://www.w3.org/2003/InkML" xml:id="stk22" contextRef="#ctx0" brushRef="#br0">13763 8193 0,'0'0'8,"-12"42"2,-17 36-1,-25 84 0,-12 57 3,4 9-4,12 8 1,21-37 1,12-21-1,9-25 1,-4-21-1,-5-16 0,-4-8 0,-3-13 1,-5-16-1,0-30 0,-17-28 1,1-29-1,-13-38 1,-8-53-1,4-42 0,16 9 0,9 20 0,12 33 1,4 34-1,13 16 0,4 20 1,4 18 0,-4 24-2,4 46 2,4 70-2,8 25 3,17-13-2,0-33-1,4-41 3,-12-37-2,8-21-1,12-21 2,42-28 4,128-96-7,174-187-1</inkml:trace>
    </iact:actionData>
  </iact:action>
  <iact:action type="add" startTime="95312">
    <iact:property name="dataType"/>
    <iact:actionData xml:id="d23">
      <inkml:trace xmlns:inkml="http://www.w3.org/2003/InkML" xml:id="stk23" contextRef="#ctx0" brushRef="#br0">7706 11804 0,'0'0'3,"0"0"0,0 0 4,0 0 7,-46-17-9,34 13 4,4 0 0,-1 0 1,1 4-1,0-5 1,0 5-1,3-4 0,1 0 0,0 4 1,0 0-1,0 0 1,0 0-1,0 0 0,0 0 0,-1 0 1,1-4-1,4 0 0,-8 4 0,4 0 0,4-4 1,0 0 0,0 4-1,0-5 0,0 5 0,0 0 1,0-4-1,0 4 0,0 0 0,0 0 1,0 0-1,0 0 1,0 0-1,0 0 0,83-25 1,-42 25-1,13 5 0,4 3 1,8 0-1,8-4 0,5-4 1,12 0-1,8-4 2,-4 4-2,-8 0 1,-8 4-1,-13 0 0,-8 1 0,-4-1 0,0-4 1,4-4-1,12-1 1,17-3-2,4 4 2,0 4-1,0 0 0,-4 0 1,8-4-1,12-4 1,5-1 5,0 1-11,-5 8 4,-16 0 2,-12 0 0,-17 0 0,-4-4 3,-4 0-8,0-5 5,-1 1-2,1 4 2,0 0-1,-4 0 1,-5 0 3,-8-1-8,-4 5 5,-8 0 0,0 0-2,0 0 2,-4 0 0,-1 0-2,1 0 4,-4 0-7,-1 0 6,-4 0-2,1 0 0,-5 0 1,0 0-1,1 0 3,-5 0-4,0 0 2,0 0-2,0 0-1,-4 0 3,0-4 2,0 0-2,0 4-1,0 0-1,0 0 3,0 0-3,-87-25-1,46 17 5,-13 0-2,-8 0-4,-16-1 4,-18-3-1,-11 4 3,-9-1-2,-8 5-5,-9 4 5,1 0-1,-9 4 0,1 0 1,-5 1-1,-8-1 0,0-4 1,0 0-1,0 0 0,0 0 1,4-4-2,-5-1 2,6 1 0,-1 0-1,-4 4 0,-13 8 1,-28 9-1</inkml:trace>
    </iact:actionData>
  </iact:action>
  <iact:action type="add" startTime="100071">
    <iact:property name="dataType"/>
    <iact:actionData xml:id="d24">
      <inkml:trace xmlns:inkml="http://www.w3.org/2003/InkML" xml:id="stk24" contextRef="#ctx0" brushRef="#br0">6953 11327 0,'0'0'4,"0"0"-4,0 0 9,0 0 1,0 0-2,0 0 2,0 0-1,16-49 0,-3 20 1,-1 0-1,-3 4 0,-1 0 1,0 4-1,0 5 0,-3 3 1,3 1 0,-4 0-1,4-1 0,5-3 0,7-1 1,5-4 1,12-4-3,9-4 1,8-4 3,8 0-5,0 4 2,0 9 0,4 3 1,9 0 1,3 1-1,9-9 0,0-4 1,-8 0-2,-5 0 1,0 4-6,5 9 6,16-1-1,13-4 1,-1 1-1,-16-1 0,-20 4 0,-13 1 1,4 3-1,12 1 1,25-5 2,13 1-5,0-1 5,-21 5-3,-21 0-3,-16 3 3,-8 1 0,-9 0 3,0 4-5,9-1 3,16-3-1,20 0 3,13 0-3,5-1 0,-9 5 3,-8-4-7,-13 0 4,4-1 0,17 5 1,17 0-1,4 4 0,-1 0 1,-7 0-2,-5-4 2,9 0 0,16-5-2,0 1 2,-12 4 1,-13 0-3,-16 4 2,-9 0-1,5 0 0,8 0 0,8 0 1,12 4-1,-7 0 0,-13 4 1,-13-3-2,-16-1 2,-4 0 1,8 4-3,21 0 1,8 5 0,29-1 3,-13 5-3,-16-5 2,-21 1-5,-16-5 3,0 4 0,12 5 0,21 0 2,21 7-2,12-3 1,-17-4-1,-20-9 2,-21 0-2,-8 0-1,-1 5 2,1 3-3,12 5 2,9 4 1,4 4-1,3-4 0,-11 0 1,-1-5-2,-8 1 3,-4 0-2,0-1 2,-8 5-1,-5 0 0,-4 4 0,5 8-5,8 9 4,4 12 0,4 4 0,0 8 1,-17 1 0,-8-13 1,-16-9-1,-8-11 0,-5-9 1,-4-5-8,0-3 7,-4 0-1,0 0 1,-4 3-1,-8 10 2,-9 7-3,-16 9 1,-9 3 2,-8 5-2,5-8 0,7-8 1,5-9 2,0 0-3,-4 0-4,-17 8 4,-21 5 0,-16-5 1,-17-8 1,0-4 3,5-8-11,-9 4 7,-4 0 0,-17 0 4,-11-1-10,-22 1 5,-16 4 3,-5 0 0,9-4-9,9-4 8,-5-1 0,4-3 0,8 4-6,5-1 4,-4-3 1,-9 0-1,-12-1 3,-1-3-1,1-1-7,4-4 7,13-4-3,11-4 2,1-4-2,-4-4 2,-17 0-1,-17-9 0,-3 5 2,-5-1-3,-8-3 1,17-1 1,24 1 0,17-1-2,25 5 3,20-5-3,13-4 2,8 1 0,4-9-2,1 0 2,-5-9-2,-4-3 3,-5-9-2,10-8 1,7-4 0,21 8 0,13 5 3,3 3-11,5 9 10,0 0-5,-5-1 5,1 1-2,0 4 1,3 0-7,9 8 6,5 0-2,-1 5 2,8-1 2,1 0-4,3 5 3,5-1-2,4 0-2,0 1 2,4-5 1,4 0-1,0-8 0,8-4 1,9-8-1,8-9 1,17-8-2,11-8 2,30 0-1,21-5 2,24 5 0,13 8 0,12 9-7,9 20 6</inkml:trace>
    </iact:actionData>
  </iact:action>
  <iact:action type="add" startTime="102848">
    <iact:property name="dataType"/>
    <iact:actionData xml:id="d25">
      <inkml:trace xmlns:inkml="http://www.w3.org/2003/InkML" xml:id="stk25" contextRef="#ctx0" brushRef="#br0">21901 12387 0,'0'0'6,"0"0"3,0 0 3,0 0-5,0 0 3,0 0-1,0 0 1,0 0-1,-37-41 0,37 37 0,4 0 1,4 0-1,30-1 1,48 1-1,84 4 0,78 0 2,46-4-1,-4 4 0,-42-4-1,-54 4 0,-45 0 1,-33-4-1,-29 0 0,-25 0 1,-20 4-1,-14 0 0,-7 0 0,-8 0 1,-9 0-3,-4 0 2,-13 0 0,-40 0 1,-101-9 0,-110-3-1,-38 8 0,16 4 0,46 4 0,37 0 2,50 0 0,29 0-5,46 0 4,28-4-1,25 0 0,13 0 1,12 0-1,0 0 0,82-16 0,55-1 1,57-3-1,26 3 1,-5 5-1,-25 7 0,-24 5 0,-26 0 1,-32 0-1,-29 0 0,-26 0 1,-32 0-1,-21 0 0,0 0 0,-149 17 1,-91 0-1,-41 3 0,57-7 1,63-5-1,58-4 0,41-4 1,45 0-1,17 0 0</inkml:trace>
    </iact:actionData>
  </iact:action>
  <iact:action type="add" startTime="123493">
    <iact:property name="dataType"/>
    <iact:actionData xml:id="d26">
      <inkml:trace xmlns:inkml="http://www.w3.org/2003/InkML" xml:id="stk26" contextRef="#ctx0" brushRef="#br0">24197 9034 0,'0'0'3,"0"0"-3,0 0 11,0 0-2,0 0-1,0 0 1,0 0 1,0 0-1,0 0 1,0 0-2,0 0 2,42-25 0,-38 37-1,4 17 0,0 13 0,1 20 1,3 37-1,1 34 1,-9 24 0,-8-8 1,-5-29-2,1-25 0,4-8 1,4-8-1,0 0 0,4-9 1,0-20 0,-4-17 0,-4-17-1,0-12 0,4-4 0,-42-62-2,-7-29 3,-13-25-1,-4 13 0,12 28 1,8 26 0,17 20-1,13 8-1,-1 13 2,5 8-2,-1 12 4,-3 29-4,3 38 1,13 45 0,5 30 1,15 11 0,1-20-1,4-29 0,-13-29 0,5-25 1,-1-21-1,9-12 0,-8-12 0,3-9 0,13-8 1,17-25 0,58-70-1,49-128 0,21-125 2</inkml:trace>
    </iact:actionData>
  </iact:action>
  <iact:action type="add" startTime="124216">
    <iact:property name="dataType"/>
    <iact:actionData xml:id="d27">
      <inkml:trace xmlns:inkml="http://www.w3.org/2003/InkML" xml:id="stk27" contextRef="#ctx0" brushRef="#br0">24462 8972 0,'0'0'8,"0"0"0,0 0 3,0 0-3,0 0 0,54 45 2,-37 17-1,3 46 0,-7 41 1,-5 25 0,-4 4 1,4-21-2,1-28 0,-1-34 3,0-25-5,-4-24 4,0-17-4,-4-17 3,0-8-1,0-8-2,0-4 3,5-13-1,3-8 0,4-4 1,9 4-1,8 4 0,12 13 1,13 8-1,8 12 0,4 8 1,-8 5-1,-21 4 1,-16 0-1,-21 4 0,-21 16 0,-32 26 1,-42 12-1,-5-9 0,-3-20 0</inkml:trace>
    </iact:actionData>
  </iact:action>
  <iact:action type="add" startTime="126006">
    <iact:property name="dataType"/>
    <iact:actionData xml:id="d28">
      <inkml:trace xmlns:inkml="http://www.w3.org/2003/InkML" xml:id="stk28" contextRef="#ctx0" brushRef="#br0">25025 11568 0,'0'0'5,"0"0"7,0 0-3,0 0-1,0 0 1,-8-50 0,-5 13 1,-8-17-1,-3-17 1,-14 1-2,5 12 2,0 17-1,0 12 2,-4 8 0,0 9-2,-9 3 1,-8 9-1,-24 9 0,-26 7 0,-16 21 1,-16 30-1,8 24 2,24 25 1,17 16-10,38-8 7,28-12 1,21-17-1,16-4 0,26-8 1,24-8-1,21-13 0,16-8 1,-3-9-1,-18-16 0,-15-16 0,-18-13 1,1-13-1,0-7 1,3-22-1,-3-20 0,-9-25 1,-12-12-1,-12 8 0,-9 12 0,-8 21 1,0 12-1,-4 5 1,0 4-1,0 4 0,0-5 1,4-7 0,8-30-1</inkml:trace>
    </iact:actionData>
  </iact:action>
  <iact:action type="add" startTime="128167">
    <iact:property name="dataType"/>
    <iact:actionData xml:id="d29">
      <inkml:trace xmlns:inkml="http://www.w3.org/2003/InkML" xml:id="stk29" contextRef="#ctx0" brushRef="#br0">22377 12064 0,'0'0'7,"0"0"2,0 0 0,0 0 1,0 0-1,-50 42 0,13-17 0,-17 16 1,-41 42-1,-62 74 1,-87 116 2,-29 88-3,12 15 0,50-53 1,33-54-1,29-41 0,17-42 0,4-20 1,12-25 2,8-38-4,17-36 1,33-34 1,25-33-2,4-42 3,4-69-3,13-84-1</inkml:trace>
    </iact:actionData>
  </iact:action>
  <iact:action type="add" startTime="128472">
    <iact:property name="dataType"/>
    <iact:actionData xml:id="d30">
      <inkml:trace xmlns:inkml="http://www.w3.org/2003/InkML" xml:id="stk30" contextRef="#ctx0" brushRef="#br0">20275 13203 0,'0'0'1,"0"0"6,-16 41 2,-26 55 1,-40 111-1,-22 70 3,9 9-4,29-67 2,28-62 0,22-49-1,16-29-1,12-21 2,21-13-1,21-20 0,29-29 0,82-50 1,113-107-1,106-154 2</inkml:trace>
    </iact:actionData>
  </iact:action>
  <iact:action type="add" startTime="128911">
    <iact:property name="dataType"/>
    <iact:actionData xml:id="d31">
      <inkml:trace xmlns:inkml="http://www.w3.org/2003/InkML" xml:id="stk31" contextRef="#ctx0" brushRef="#br0">22894 11994 0,'0'0'6,"0"0"3,0 0 1,-29 112-1,-8 37 1,-9 58 0,-3 16 1,-1-16-1,-8 5-1,-12 11 0,-9 21 1,-8 1-1,17-34 2,20-41-4,26-54 4,15-38-4,5-28 3,4-29-1,0-21 0,-4-29-1,-8-96 1,-13-115 0,-17-45 0,9 61 1,4 87-1,0 63 0,9 49 1,-5 33-1,-12 42 1,-17 78-1,-16 92 0,7 20 0,22-29 3,20-49-5,13-55 2,8-36 1,4-22-1,0-16 1,5-16-1,3-17 0,-12 0 0,174-157 1,78-146-2,17-102 2</inkml:trace>
    </iact:actionData>
  </iact:action>
  <iact:action type="add" startTime="129432">
    <iact:property name="dataType"/>
    <iact:actionData xml:id="d32">
      <inkml:trace xmlns:inkml="http://www.w3.org/2003/InkML" xml:id="stk32" contextRef="#ctx0" brushRef="#br0">23151 12019 0,'0'0'20,"4"50"-18,4 53 0,0 100 8,-20 124 0,-25 54-1,-25-42 0,-9-74 1,13-99-1,17-63 0,8-36 0,8-34 1,4-25-1,5-20 0,-5-38 1,0-53-1,-3-38 0,7 12 1,9 47-1,4 36 0,4 34 0,0 16 0,0 25 1,4 66 0,0 71-1,8 41 0,5-33 1,-1-54-1,5-38 0,0-28 1,8-25-2,0-33 2,58-83-1,115-244 1</inkml:trace>
    </iact:actionData>
  </iact:action>
  <iact:action type="add" startTime="143169">
    <iact:property name="dataType"/>
    <iact:actionData xml:id="d33">
      <inkml:trace xmlns:inkml="http://www.w3.org/2003/InkML" xml:id="stk33" contextRef="#ctx0" brushRef="#br0">22091 12371 0,'0'0'3,"0"0"-2,0 0 11,0 0-5,0 0 3,0 0 2,0 0-7,0 0 5,-78 91-1,-17 4 0,-25 29 2,-33 46-2,-17 49 0,0 22 1,-3 32-1,11-25 1,5-32-1,12-34 0,25-50 0,33-37 1,21-32-1,12-26 1,-8-16-1,-20-17 0,-34-17 0,-62-20 0,-46-29 1,-16-29-1,34-8 0,44-9 1,42 0-1,37 1 1,26-22-1,15-24 0,30-33 0,20-46 1,17-45-1,20-51 0,17 6 1,9-1-1,3 0 0,17 25 1,17-21-1,8-4 0,12 4 1,8 0-1,22 13 0,-9 8 1,4 33-1,0 4 0,-4-4 0,-21 41 1,-4 21-1,-12 25 1,-29 54-1,-5 21 0,-3 7 1,3 14-1,17 7 0,9 17 0,3 21 1,5 16-2,29 13 2,16 12 0,37 13-1,9 16 0,-29 4 0,-29 0 0,-25-4 1,-50-12 0,-29-8-2,-28-13 2,-13 0-1,0 0 0,-120-150 1,-58-40-1,-50 0 1,26 28-1,82 88 0,54 40 0,37 22 0,20 12 1,9 0-1,0 0 0,178 104 1,58-5-1,33 0 0,-41-12 1,-34 0-1,-41 4 1,-37-8-1,-21-4 0,-41-13 0,-38-16 0,-32 3 1,-71 47-1,-124 70 1,-108 49-1,-24 0 0,91-49 1,70-46-2</inkml:trace>
    </iact:actionData>
  </iact:action>
  <iact:action type="add" startTime="147815">
    <iact:property name="dataType"/>
    <iact:actionData xml:id="d34">
      <inkml:trace xmlns:inkml="http://www.w3.org/2003/InkML" xml:id="stk34" contextRef="#ctx0" brushRef="#br0">7648 9179 0,'0'0'2,"0"0"0,0 0 7,0 0 1,0 0-1,0 0 0,0 0 1,0 0-1,0 0 0,0 0 1,0 0-1,41-5 0,-28-40 0,-5-30 1,-4-12-1,-4 0 1,0-16-1,0-25 2,4-30-1,17-16 0,25-12-1,24-4 1,37-13-1,42-17 0,29 5 2,17 12-3,12 25 2,-5 37-1,1 46 0,0 33 0,-13 37 0,-12 21 0,-12 21 0,7 32 0,-7 22 2,-21 11-1,-25 5-2,-46-16 2,-28-13-1,-38 0-1,-33 29 1,-95 74 1,-145 83 1,-115 9-2,-42-42-4,37-78 4,58-46 1,70-34-1,71-44 0,33-63 0,13-132 1,32-220-1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25:43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64">
    <iact:property name="dataType"/>
    <iact:actionData xml:id="d0">
      <inkml:trace xmlns:inkml="http://www.w3.org/2003/InkML" xml:id="stk0" contextRef="#ctx0" brushRef="#br0">7640 6040 0,'0'0'5,"0"0"4,0 0 1,0 0 0,0 0-1,0 0 1,0 0 1,0 0-2,-42 0 0,42 0 1,0 0-1,0 0 1,0 0-1,0 0 1,0 0 0,108-4-1,-50 0 1,8 4 0,4-4 0,-3 0-1,-1 0 1,4-5 0,5 1 0,11-4-1,10-1 1,-5 9-1,-4 4 1,-1 0 0,1 0 0,0-4-1,0 0 1,4 4-1,0 0 0,-4 4 2,4 0-1,-4 0-1,12-4 1</inkml:trace>
    </iact:actionData>
  </iact:action>
  <iact:action type="add" startTime="50867">
    <iact:property name="dataType"/>
    <iact:actionData xml:id="d1">
      <inkml:trace xmlns:inkml="http://www.w3.org/2003/InkML" xml:id="stk1" contextRef="#ctx0" brushRef="#br0">8422 5051 0,'0'0'3,"0"0"-3,0 0 9,0 0 1,0 0 0,0 0-1,0 0 0,0 0 1,0 0 0,0 0 0,45 4-1,-24 0 2,16 0-3,17 0 2,16 0 0,1 1 0,3-5-1,-8 0 1,0 0 1,-8 0-2,4 0 1,13 4 0,12 0-1,8 0 0,0 0 1,-4-4-1,-21 0 2,-7-4-2,-18 4 1,-8 0-1</inkml:trace>
    </iact:actionData>
  </iact:action>
  <iact:action type="add" startTime="55566">
    <iact:property name="dataType"/>
    <iact:actionData xml:id="d2">
      <inkml:trace xmlns:inkml="http://www.w3.org/2003/InkML" xml:id="stk2" contextRef="#ctx0" brushRef="#br0">3494 6090 0,'0'0'1,"0"0"2,0 0 7,0 0-1,0 0 1,0 0-1,0 0 2,0 0-2,0 0 0,0 0 1,-16-41 0,16 41 0,8 0-1,0 0 1,17-5 0,8 1-1,25 0 1,12 0 0,1 0-1,3-4 1,-8-1 0,-8 1 0,-8 0-1,8 4 1,20-5 0,26-3-2</inkml:trace>
    </iact:actionData>
  </iact:action>
  <iact:action type="add" startTime="61379">
    <iact:property name="dataType"/>
    <iact:actionData xml:id="d3">
      <inkml:trace xmlns:inkml="http://www.w3.org/2003/InkML" xml:id="stk3" contextRef="#ctx0" brushRef="#br0">5157 8972 0,'0'0'2,"0"0"2,0 0 6,0 0-1,0 0 1,0 0-1,50 0 1,-21 0-1,8 4 2,0 0-1,5 0-1,-1 0 0,9 0 1,12 0 1,25-4-3,29 5 3,16-1-2,13-4 0,29-4 1,45-5 0</inkml:trace>
    </iact:actionData>
  </iact:action>
  <iact:action type="add" startTime="69786">
    <iact:property name="dataType"/>
    <iact:actionData xml:id="d4">
      <inkml:trace xmlns:inkml="http://www.w3.org/2003/InkML" xml:id="stk4" contextRef="#ctx0" brushRef="#br0">12013 10147 0,'0'0'2,"0"0"3,0 0 4,0 0 1,0 0-2,0 0 2,66-8 1,-8 0-3,25 0 2,-5-1 0,1 1-1,-13 4 1,-12 0 0,0 0 0,0-1-1,16 5 1,4 0 0,26 5 0,-1 3-1,0-4 1,-12 0 0,-12-4-1,-5 0 1,9-4 0,24 4-1,42 4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25:43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30">
    <iact:property name="dataType"/>
    <iact:actionData xml:id="d0">
      <inkml:trace xmlns:inkml="http://www.w3.org/2003/InkML" xml:id="stk0" contextRef="#ctx0" brushRef="#br0">5488 6107 0,'0'0'3,"0"0"-3,0 0 10,0 0-1,0 0 1,0 0 0,0 0-1,0 0 0,0 0 1,0 0 0,0 0-1,0 0 1,42 12 0,-18-12-1,14 0 1,11 0-1,13 0 0,5 0 1,-9 0 0,-1 0 0,-7 0 0,-9 0-1,1 0 1,-1 4-1,-8 0 1,9 0-1,3-4 1,1 0 0,-1 0 0,5 0-1,4 0 0,-1 4 1,5 1 0,0-1-1,-8-4 1,0 0-1,-1 0 1,-3 0 0,3 0-1,1 0 1,-4 0 0,3 0-1,1 0 1,8 0-1,-9 0 1,9 0-1,0 0 1,0-4-1,-8-1 1,-9 5 0,-4 0-1,-3 0 1,-1 0-1,4 0 1,-8 0 0,12 0-1,-4 0 1,5 0 0,-1 0-1,1 0 1,-5-4-1,8 0 1,-3 0 0,3 0-1,1 0 0,-1 0 2,-3 0-2,-5-1 1,-4 1-1,-4 0 0,0 4 1,0-4 0,0 0-1,0 0 1,4 0 0,0-1-1,0 5 1,0 0 0,0 0-1,0 0 1,-4 0-1,0 0 1,4 0-1,0 0 1,5 0 0,-1 0-1,-4 0 0,-4 0 1,0 0 0,0 0 0,0 0-1,-4 0 1,0 0 0,-5 0-1,1 0 0,0 0 1,-1 0-1,1 0 1,0 0 0,-1 0 0,-3 0-1,-1 0 0,1 0 1,-5-4-1,1 0 1</inkml:trace>
    </iact:actionData>
  </iact:action>
  <iact:action type="add" startTime="33755">
    <iact:property name="dataType"/>
    <iact:actionData xml:id="d1">
      <inkml:trace xmlns:inkml="http://www.w3.org/2003/InkML" xml:id="stk1" contextRef="#ctx0" brushRef="#br0">12712 5949 0,'0'0'2,"0"0"1,0 0 5,0 0 2,0 0 0,0 0-1,0 0 1,0 0-1,50-4 1,-9 4-1,17 0 1,21 0 0,8-4-1,4 0 2,12 0-1,0-1-2,9 10 2,12-1 0,-8 4-1,-12-4 0,-1 0 1,0 5 0,9-1-1,8 4 1,4 1 0,-4-1-1,-4-4 1,8 1-1,13-1 1,12 0-1,8 5 1,4-5 0,9-8-1,16-12 1,17-13 0,4-13-1</inkml:trace>
    </iact:actionData>
  </iact:action>
  <iact:action type="add" startTime="35874">
    <iact:property name="dataType"/>
    <iact:actionData xml:id="d2">
      <inkml:trace xmlns:inkml="http://www.w3.org/2003/InkML" xml:id="stk2" contextRef="#ctx0" brushRef="#br0">14235 3419 0,'0'0'7,"0"0"2,0 0 0,0 0 1,0 0 0,-67 83-1,22-16 1,-1-1-1,5 0 1,8-25-1,8 1 1,0-17 0</inkml:trace>
    </iact:actionData>
  </iact:action>
  <iact:action type="add" startTime="36045">
    <iact:property name="dataType"/>
    <iact:actionData xml:id="d3">
      <inkml:trace xmlns:inkml="http://www.w3.org/2003/InkML" xml:id="stk3" contextRef="#ctx0" brushRef="#br0">13494 4248 0,'0'0'7,"0"0"4,0 74-2,4-16 1,13 21-1,-5 20 1,9 13-1,12 0 2,21 12-3,20 4 2,21 1 0,9-14-1</inkml:trace>
    </iact:actionData>
  </iact:action>
  <iact:action type="add" startTime="36454">
    <iact:property name="dataType"/>
    <iact:actionData xml:id="d4">
      <inkml:trace xmlns:inkml="http://www.w3.org/2003/InkML" xml:id="stk4" contextRef="#ctx0" brushRef="#br0">15621 3709 0,'0'0'7,"0"0"2,0 0 1,0 0-1,0 0 1,0 0-1,-62-8 1,-5 33-1,-32 25 1,-13 7 0,17 10 0,21-1-1,20 0 1,13 0-1,12-8 1</inkml:trace>
    </iact:actionData>
  </iact:action>
  <iact:action type="add" startTime="36644">
    <iact:property name="dataType"/>
    <iact:actionData xml:id="d5">
      <inkml:trace xmlns:inkml="http://www.w3.org/2003/InkML" xml:id="stk5" contextRef="#ctx0" brushRef="#br0">14864 4525 0,'0'0'8,"0"0"2,0 0-1,0 0 1,0 0 0,0 0-1,-5 58 0,26 33 1,20 41 0,13 13 0,4-25 0,-4-33-1,-9-33 0</inkml:trace>
    </iact:actionData>
  </iact:action>
  <iact:action type="add" startTime="36875">
    <iact:property name="dataType"/>
    <iact:actionData xml:id="d6">
      <inkml:trace xmlns:inkml="http://www.w3.org/2003/InkML" xml:id="stk6" contextRef="#ctx0" brushRef="#br0">16279 3428 0,'0'0'10,"0"0"-4,0 0 4,45 74-1,5 9 1,-1 33-1,-16 8 1,-33-33 1,-16-8-2,-13-25 0</inkml:trace>
    </iact:actionData>
  </iact:action>
  <iact:action type="add" startTime="37056">
    <iact:property name="dataType"/>
    <iact:actionData xml:id="d7">
      <inkml:trace xmlns:inkml="http://www.w3.org/2003/InkML" xml:id="stk7" contextRef="#ctx0" brushRef="#br0">16614 4488 0,'0'0'7,"0"0"2,-9 82 1,-11 1-1,-18 25 1,-3-9 0</inkml:trace>
    </iact:actionData>
  </iact:action>
  <iact:action type="add" startTime="37285">
    <iact:property name="dataType"/>
    <iact:actionData xml:id="d8">
      <inkml:trace xmlns:inkml="http://www.w3.org/2003/InkML" xml:id="stk8" contextRef="#ctx0" brushRef="#br0">15137 5117 0,'0'0'8,"128"25"0,66-4 1,100-5 2,54-28-2,12-46 0</inkml:trace>
    </iact:actionData>
  </iact:action>
  <iact:action type="add" startTime="37731">
    <iact:property name="dataType"/>
    <iact:actionData xml:id="d9">
      <inkml:trace xmlns:inkml="http://www.w3.org/2003/InkML" xml:id="stk9" contextRef="#ctx0" brushRef="#br0">18566 3511 0,'0'0'6,"0"0"3,0 0 1,0 0 0,0 0-1,-12 41 1,-17 33-1</inkml:trace>
    </iact:actionData>
  </iact:action>
  <iact:action type="add" startTime="37843">
    <iact:property name="dataType"/>
    <iact:actionData xml:id="d10">
      <inkml:trace xmlns:inkml="http://www.w3.org/2003/InkML" xml:id="stk10" contextRef="#ctx0" brushRef="#br0">17876 4649 0,'0'0'8</inkml:trace>
    </iact:actionData>
  </iact:action>
  <iact:action type="add" startTime="37910">
    <iact:property name="dataType"/>
    <iact:actionData xml:id="d11">
      <inkml:trace xmlns:inkml="http://www.w3.org/2003/InkML" xml:id="stk11" contextRef="#ctx0" brushRef="#br0">18169 4599 0,'0'0'9,"9"58"1,3 21-1,9 41 1,3 8-1,1-24 1,-4-34 0,-4-24-1</inkml:trace>
    </iact:actionData>
  </iact:action>
  <iact:action type="add" startTime="38121">
    <iact:property name="dataType"/>
    <iact:actionData xml:id="d12">
      <inkml:trace xmlns:inkml="http://www.w3.org/2003/InkML" xml:id="stk12" contextRef="#ctx0" brushRef="#br0">19948 3461 0,'0'0'7,"0"0"3,13 83 0,-9 8-1,-17 50 0</inkml:trace>
    </iact:actionData>
  </iact:action>
  <iact:action type="add" startTime="38275">
    <iact:property name="dataType"/>
    <iact:actionData xml:id="d13">
      <inkml:trace xmlns:inkml="http://www.w3.org/2003/InkML" xml:id="stk13" contextRef="#ctx0" brushRef="#br0">19870 4256 0,'0'0'6,"-4"91"4,-5 29-1,-7 66 1,-5 13-1,0-25 1,5-42-1,12-57 1,4-46 0</inkml:trace>
    </iact:actionData>
  </iact:action>
  <iact:action type="add" startTime="38569">
    <iact:property name="dataType"/>
    <iact:actionData xml:id="d14">
      <inkml:trace xmlns:inkml="http://www.w3.org/2003/InkML" xml:id="stk14" contextRef="#ctx0" brushRef="#br0">20590 4761 0,'0'0'6,"0"0"4,0 0-1,0 0 1,0 0-1,0 0 1,0 0 0,0 0-1,0 0 1,20 41-1,5-24 1</inkml:trace>
    </iact:actionData>
  </iact:action>
  <iact:action type="add" startTime="39412">
    <iact:property name="dataType"/>
    <iact:actionData xml:id="d15">
      <inkml:trace xmlns:inkml="http://www.w3.org/2003/InkML" xml:id="stk15" contextRef="#ctx0" brushRef="#br0">23709 3444 0,'4'67'7,"9"32"2</inkml:trace>
    </iact:actionData>
  </iact:action>
  <iact:action type="add" startTime="39573">
    <iact:property name="dataType"/>
    <iact:actionData xml:id="d16">
      <inkml:trace xmlns:inkml="http://www.w3.org/2003/InkML" xml:id="stk16" contextRef="#ctx0" brushRef="#br0">23684 5249 0,'-16'50'7,"-13"21"2,-13 40 1,5 14-1</inkml:trace>
    </iact:actionData>
  </iact:action>
  <iact:action type="add" startTime="40311">
    <iact:property name="dataType"/>
    <iact:actionData xml:id="d17">
      <inkml:trace xmlns:inkml="http://www.w3.org/2003/InkML" xml:id="stk17" contextRef="#ctx0" brushRef="#br0">17036 3684 0,'0'0'7,"0"0"3,0 0 0,0 0-1,0 0 1,-46-74-1,-8-34 1,-53-41 0,-34 8 1,-16 17-3,-9 41 2,1 42-1,8 33 1,-46 57 0,-41 59-1,-17 83 0,5 57 1,41 33 0,49 18-1,34-18 1,57-28 0,59-50-1,40-25 1,43-5-1,20-23 1,20-30 0,34-42-1,37-40 0,62-55 1,74-70-1,46-70 1,-4-50 0,-58-4-1,-33 4 1,-42 8 1,-53 0-1,-46 9-1,-46-9 1,-57 17-1,-62 0 0,-84-9 2,-110 25-2,-80 51 1,-16 65-1,50 50 1,45 33-1</inkml:trace>
    </iact:actionData>
  </iact:action>
  <iact:action type="add" startTime="50184">
    <iact:property name="dataType"/>
    <iact:actionData xml:id="d18">
      <inkml:trace xmlns:inkml="http://www.w3.org/2003/InkML" xml:id="stk18" contextRef="#ctx0" brushRef="#br0">5629 8959 0,'0'0'4,"0"0"-4,0 0 7,0 0 4,0 0-2,0 0 1,0 0-1,0 0 1,0 0 0,0 0-1,0 0 1,0 42-1,4-38 0,4 0 2,5 0-2,7 0 0,9 0 1,13-4 0,3 0 0,9 0-1,8 0 0,0 0 1,0 0-1,4 0 2,13-4-2,16-4 1,5-5-1,3 1 1,-4 0 0,-16 3-1,-13 1 1,-16 0-1,0-1 1,-4 1-1,3 4 1,1 0 0,12 0-1,1 0 1,7-1-1,0 5 1,-7 0-1,-1 0 1,-4-4-1,-4 4 1,0 0 1,4 0-3,12 0 2,17 0-1,0 0 1,0 4-1,-12 1 1,-5-1 0,-11-4-1,3 0 1,8 4-1,9-4 1,12 4-1,9 0 1,-5 0 0,-8 0-1,-8 1 1,3-1-1,6 0 2,3 0-3,8-4 1,-4 0 1,-12 0 0,-12 0-1,-5 4 1,-4 0 0,0 0-1,1 1 0,-1-5 1,-4 0 0,4 0-1</inkml:trace>
    </iact:actionData>
  </iact:action>
  <iact:action type="add" startTime="55915">
    <iact:property name="dataType"/>
    <iact:actionData xml:id="d19">
      <inkml:trace xmlns:inkml="http://www.w3.org/2003/InkML" xml:id="stk19" contextRef="#ctx0" brushRef="#br0">6990 10114 0,'0'0'2,"0"0"1,0 0 6,0 0 1,0 0-1,0 0 1,0 0 0,0 0-1,54 0 1,-38-4-1,1 0 1,0 0 0,-1 4-1,1 0 0,-1 0 1,5 0 0,0 0-1,-1 0 1,1 0-1,0 0 1,-1 0-1,1 0 1,0 0 0,-5 0-1,1 0 1,-1 0-1,1 0 0,-1 0 1,1 0 0,0 0 0,-1 0-1,1 0 1,-5 0-1,5 0 2,-1 0-3,1 0 2,-1 0 0,5 0-1,0 0 1,-1 0 0,-3 0 0,-1 0-2,1 0 2,0 0 0,3 0 0,1 0-1,0 0 1,3 0-1,5 0 1,4 0 0,9-4-1,3 4 1,9-4-1,0 4 1,0 0-1,-5 0 1,-3 0 0,-5 0-1,-4 0 1,1 0-1,3 0 1,5 0 0,20 0-1,17 0 1,12 4-1,8 4 1,1 0 0,-13 1-1,-9-1 1,1 0-1,4-4 1,4-4-1,8 0 0</inkml:trace>
    </iact:actionData>
  </iact:action>
  <iact:action type="add" startTime="57265">
    <iact:property name="dataType"/>
    <iact:actionData xml:id="d20">
      <inkml:trace xmlns:inkml="http://www.w3.org/2003/InkML" xml:id="stk20" contextRef="#ctx0" brushRef="#br0">9853 10118 0,'0'0'7,"0"0"9,0 0-13,0 0 6,0 0 1,0 0-1,0 0 1,0 0 0,0 0-1,0 0 1,0 0-1,0 0 1,0 0 0,0 0-1,0 0 1,0 0-1,0 0 1,0 0 0,42 34 0,-34-34-1,4 0 1,5 4 0,12 0-1,8 0 0,13 4 1,-1 1 0,1-5-1,-5 0 1,-3 0-1,-9-4 1,-4 0 0,-4 0-1,-9 0 1,-3 0-1,-1 0 1,-4 0 0,-3 0-1,-5 0 1,0 0 0,0 0-1,0 0 0,-92-29 2,35 17-2,-1 3 0,8 5 1,17 4 0,0 0 0,12 0-1,5 0 0,3 0 1,5 0 0,0 0-1,-1 0 1,5 0-1,0 0 1,4 0 0,0 0-1,0 0 1,0 0-1,0 0 1,91 0-1,-58 0 1,-4-4 0,-12 4-1,-9 0 1,-8 0-1,0 0 1,0 0-1,0 0 1,0 0 0,-99-41 0,53 20-1,-12-8 1,-4-4 0,0 0-1,12 4 1,13 0-1,12 0 1,9-4-1,3-5 1,5-3 0,0-5-1,0-3 1,8-1 0,4 0 0,8-3-1,5-10 1,8 5-1,-1 5 0,1 11 1,0 9 0,0 4-1,4 4 1,12 0 0,21-4-1,9 0 1,-1 5 0,-16 7-2,-5 5 3,-11 3-2,-5 5 1,-13 0 0,-3 4-1,-1 0 0,1 4 2,-5 9-2,1 7 0,-1 22 1,5 24 0,-9 13-1,-8 8 1,-25 12 0,-24 9-1,-30 12 1,-8 4-1,13-12 1,20-25-1</inkml:trace>
    </iact:actionData>
  </iact:action>
  <iact:action type="add" startTime="59344">
    <iact:property name="dataType"/>
    <iact:actionData xml:id="d21">
      <inkml:trace xmlns:inkml="http://www.w3.org/2003/InkML" xml:id="stk21" contextRef="#ctx0" brushRef="#br0">10449 10069 0,'0'0'7,"0"0"2,0 0 1,0 0-1,0 0 1,0 0-1,0 0 1,0 0-1,0 0 1,0 0 0,0 0-1,0 0 1,0 0 0,0 0-1,41 0 1,-24 0-1,4 0 1,3 0-1,5 0 0,0 0 2,0-4-2,4-1 1,-4 1-1,-8 4 1,-4 0 0,-5 0-1,-8 0 1,0 0-1,-4 0 1,0 0-1,0 0 1,0 0-1,0 0 1,-82 0 0,40 4-1,-3 1 1,3-1 0,5 0-1,8 0 1,8 0-1,9-4 1,8 0 0,4 0-1,0 0 1</inkml:trace>
    </iact:actionData>
  </iact:action>
  <iact:action type="add" startTime="68439">
    <iact:property name="dataType"/>
    <iact:actionData xml:id="d22">
      <inkml:trace xmlns:inkml="http://www.w3.org/2003/InkML" xml:id="stk22" contextRef="#ctx0" brushRef="#br0">11210 10110 0,'0'0'2,"0"0"1,0 0 6,0 0 0,0 0 1,0 0-1,0 0 1,0 0-1,0 0 1,0 0-1,0 0 1,0 0 0,0 0-1,0 0 1,0 0-1,0 0 1,0 0 0,0 0-1,0 0 1,50-12-1,-29 12 1,12 0 0,16-4-1,13-1 1,9 1 0,-1 0-1,-8-4 0,-8 0 2,-13 3-2,-12 1 0,-8 0 1,-5 0 0,-7 4-1,-5 0 1,0-4-1,-4 4 1,0 0-1,0 0 1,-91-29 0,29 21-1,0-1 1,8 5 0,9 0-1,7 4 0,14 0 1,-1 0 0,8 0-1,1 0 1,3 0-1,5 0 1,0 0-1,-1 0 1,5 0 0,0-4 0,0 0-1</inkml:trace>
    </iact:actionData>
  </iact:action>
  <iact:action type="add" startTime="71631">
    <iact:property name="dataType"/>
    <iact:actionData xml:id="d23">
      <inkml:trace xmlns:inkml="http://www.w3.org/2003/InkML" xml:id="stk23" contextRef="#ctx0" brushRef="#br0">6953 10234 0,'0'0'2,"0"0"0,0 0 8,0 0-1,0 0 1,0 0-1,0 0 1,0 0 1,41-29-3,-20 25 2,8 0 0,8 0-1,5 0 1,7 4-1,5 0 2,4 0-2,-4 0 0,4 0 1,-5 0 0,-3 0-1,0 0 1,-1 0 0,9 0-1,17 4 1,12 0-1,8 4 1,4 1 2,-8-5-5,-12 0 3,-9-4-1,-4 0 1,9 0-1,7 4 1,9 4 0,13 5-1,-5-1 1,9 5 0,49-1 0,54 1-1</inkml:trace>
    </iact:actionData>
  </iact:action>
  <iact:action type="add" startTime="75133">
    <iact:property name="dataType"/>
    <iact:actionData xml:id="d24">
      <inkml:trace xmlns:inkml="http://www.w3.org/2003/InkML" xml:id="stk24" contextRef="#ctx0" brushRef="#br0">15695 7191 0,'0'0'2,"0"0"1,0 0 6,79 4 1,12 1-1,49 3 1,34 0 0,21-4-1,12-4 1,16-4 0,-16 0-1,-21 0 1,-29 4-1,-45 4 1,-42 0 0,-24 4-1,-17 5 1,-9 8-1</inkml:trace>
    </iact:actionData>
  </iact:action>
  <iact:action type="add" startTime="75368">
    <iact:property name="dataType"/>
    <iact:actionData xml:id="d25">
      <inkml:trace xmlns:inkml="http://www.w3.org/2003/InkML" xml:id="stk25" contextRef="#ctx0" brushRef="#br0">17085 7183 0,'0'0'8,"0"0"2,0 0 0,0 0-1,-25 70 1,13 9 0,-13 41-1,5 33 1,7 5 1,5-9-2,4-29 0,0-25 1,4-29 0,0-20 0,0-13-1,0-17 0,0-11 0</inkml:trace>
    </iact:actionData>
  </iact:action>
  <iact:action type="add" startTime="78541">
    <iact:property name="dataType"/>
    <iact:actionData xml:id="d26">
      <inkml:trace xmlns:inkml="http://www.w3.org/2003/InkML" xml:id="stk26" contextRef="#ctx0" brushRef="#br0">22063 7286 0,'0'0'1,"0"0"1,0 0 9,0 0-2,0 0 1,0 0 0,0 0-1,0 0 1,0 0 0,0 0 0,-50-24 0,-12 11 0,-33 1-1,-13 4 1,9 12 0,20 4 0,13 4-1,20 5 1,5-1-1,12-3 1,8-5-1,5 0 1,3 1 0,5-1 0,4 0-1,0 5 1,4-13-1,16 66 1,13-4 0,13 4-1,12 1 1,-1-5 0,-3-4-1,-9-13 1,-7-8-1,-10-3 1,-7-5-1,-5-9 1,-3 1 0,-5 0-1,-8-5 1,-9 5-1,-12 8 1,-20 12 0,-21 5-1,-9-1 1,5-11 0,-13-14-1,-12-12 1</inkml:trace>
    </iact:actionData>
  </iact:action>
  <iact:action type="add" startTime="83472">
    <iact:property name="dataType"/>
    <iact:actionData xml:id="d27">
      <inkml:trace xmlns:inkml="http://www.w3.org/2003/InkML" xml:id="stk27" contextRef="#ctx0" brushRef="#br0">15588 9448 0,'0'0'2,"0"0"1,0 0 6,0 0 1,41 8-1,50 9 0,91 16 1,62 0 1,13-12-2,7-9 0,-24-4 1,-29-8 0,-45-4-1,-50 4 0,-42 0 1,-24 4 0,-21 4-1,-9 5 1</inkml:trace>
    </iact:actionData>
  </iact:action>
  <iact:action type="add" startTime="83691">
    <iact:property name="dataType"/>
    <iact:actionData xml:id="d28">
      <inkml:trace xmlns:inkml="http://www.w3.org/2003/InkML" xml:id="stk28" contextRef="#ctx0" brushRef="#br0">17011 9688 0,'0'0'6,"0"0"3,0 0 1,0 0 0,-62 16-1,16 1 1,-12 12 0,-12 12-1,-4 9 1,3 16-1,9 30 2,12 15-2,13 18 1,8 3 0,13-20-1,12-21 1,16-4-1</inkml:trace>
    </iact:actionData>
  </iact:action>
  <iact:action type="add" startTime="84016">
    <iact:property name="dataType"/>
    <iact:actionData xml:id="d29">
      <inkml:trace xmlns:inkml="http://www.w3.org/2003/InkML" xml:id="stk29" contextRef="#ctx0" brushRef="#br0">18285 8963 0,'0'0'7,"0"0"2,-74 58 0,24-12 1,-8 12-1,0 12 1,0 21-1,0 17 2,0 12-2,0 8 0</inkml:trace>
    </iact:actionData>
  </iact:action>
  <iact:action type="add" startTime="84651">
    <iact:property name="dataType"/>
    <iact:actionData xml:id="d30">
      <inkml:trace xmlns:inkml="http://www.w3.org/2003/InkML" xml:id="stk30" contextRef="#ctx0" brushRef="#br0">22687 9630 0,'0'0'7,"0"0"2,0 0 0,0 0 1,0 0-1,0 0 1,-87-4 0,-8 0-1,-29-1 1,-4 14 0,0 7 0,20 5-1,17 0 1,17 4-1,24-5 1,13-3 0,16 4-1,17-1 1,12 13-1,21 21 1,37 33 0,9 21-1,12 4 1,-13-13 0,-20-20-1,-21-26 1,-12-11-1,-13-9 1,-8-4-1,-4 0 1,-13 12 0,-12 9-1,-16 12 1,-13 0-1,-13-4 1,-11-25 0,-9-24-1,-13-34 1,-16-42-1,13-28 1</inkml:trace>
    </iact:actionData>
  </iact:action>
  <iact:action type="add" startTime="85206">
    <iact:property name="dataType"/>
    <iact:actionData xml:id="d31">
      <inkml:trace xmlns:inkml="http://www.w3.org/2003/InkML" xml:id="stk31" contextRef="#ctx0" brushRef="#br0">23664 9141 0,'0'0'6,"0"0"4,0 0 0,-21 46-1,13-17 1,-5 29-1,-12 54 1,-16 74-1,-25 62 2,-9 5-2,9-17 1,12-37-1</inkml:trace>
    </iact:actionData>
  </iact:action>
  <iact:action type="add" startTime="85794">
    <iact:property name="dataType"/>
    <iact:actionData xml:id="d32">
      <inkml:trace xmlns:inkml="http://www.w3.org/2003/InkML" xml:id="stk32" contextRef="#ctx0" brushRef="#br0">22120 8168 0,'0'0'6,"0"0"4,0 0-1,0 0 1,0 0 0,0 0-1,0 58 1,-8 4-1,-13 50 1,1 33 0,3 17 0,1-9-1,3-37 1,5-33-1,4-26 1,0-19 0,0-22-1,-1-16 0,5 0 1,0 0 0,-57-62 0,19 29-1,5 0 1,4 8 0,9 4-1,3 5 1,5 8-1,3 3 1,5 5-1,0 13 1,4 16-1,8 33 1,21 41 0,9 13-1,3-25 1,0-37 0,9-33-1,0-25 1,36-38 0,47-61-1,53-108 0,17-112 0</inkml:trace>
    </iact:actionData>
  </iact:action>
  <iact:action type="add" startTime="88596">
    <iact:property name="dataType"/>
    <iact:actionData xml:id="d33">
      <inkml:trace xmlns:inkml="http://www.w3.org/2003/InkML" xml:id="stk33" contextRef="#ctx0" brushRef="#br0">23440 8616 0,'0'0'8,"0"0"0,0 0 2,0-46-1,0 0 1,0-16 0,0 0-1,-4 0 1,-8 8-1,-9 13 1,-20 8 0,-13 20-1,-16 17 2,-17 21-2,-4 21 0,12 12 1,25 0-1,21-13 1,17-7 0,16-14-1,12-3 1,17-4-1,16-9 1,9-4-1,12-12 1,1-9-1,-5-3 1,-4-5 0,-13 4 0,-8 0-1,-12 9 0,-4 4 1,-9 4-1,-3 4 0,-1 4 1,0 4 0,9 4 0,7 9-1,14 4 0,16 4 1,16-17-1,21-37 1</inkml:trace>
    </iact:actionData>
  </iact:action>
  <iact:action type="add" startTime="98233">
    <iact:property name="dataType"/>
    <iact:actionData xml:id="d34">
      <inkml:trace xmlns:inkml="http://www.w3.org/2003/InkML" xml:id="stk34" contextRef="#ctx0" brushRef="#br0">5116 10239 0,'0'0'2,"0"0"1,0 0 5,0 0 2,0 0-1,54-5 1,-17-3-1,8-4 1,5-1 0,-4 1-1,-1-1 1,1 1-1,-5 4 1,0 4-1,5-1 2,4 5-2,7 5 0,-7-1 1,0 0 0,-5 0-1,-7 0 1,-10 0-1,-7 0 1,-4-4-1,-5 0 1,-8 0 0,0 0-1,-4 0 0,0 0 1,0 0-1,0 0 1,-95 9 0,41-1-1,5 0 1,-9 5 0,8-5-1,9 0 0,4-4 1,8 1 0,8-1-1,9 0 1,3-4-1,5 0 1,4 0-1,0 0 1,0 0 0,104-29 0,53-13-1</inkml:trace>
    </iact:actionData>
  </iact:action>
  <iact:action type="add" startTime="101902">
    <iact:property name="dataType"/>
    <iact:actionData xml:id="d35">
      <inkml:trace xmlns:inkml="http://www.w3.org/2003/InkML" xml:id="stk35" contextRef="#ctx0" brushRef="#br0">11272 6127 0,'0'0'2,"0"0"1,0 0 6,0 0 0,0 0 1,-70 33-1,16-16 1,-29 4 0,-16-5-1,-4-3 1,-5-9 0,-20 0-1,-17-4 1,-8-4 0,8-9-1,33-3 1,21-5-1,9-4 1,3-4 0,0-4-1,5-4 1,12-5 0,21-3-1,24-13 1,29-17-1,13-24 1,29-25 0,8-9-1,-12 9 1,12 16-1,21 5 1,28 8 0,22 12-1,-1 25 1,0 21-1,5 16 2,4 13-2,3 16 1,1 13-1,-4 16 0,8 13 2,8 8-2,-4 4 1,-20 4-1,-30 4 1,-29-3-1,-16 3 1,-20-8 0,-14-12-1,-7-5 1,-9-3-1,-4-5 1,-8 4 0,-8 17-1,-29 29 1,-51 33-1,-44 17 1,-38 0 0,0-21-1,25-30 1,13-23-1,16-22 1</inkml:trace>
    </iact:actionData>
  </iact:action>
  <iact:action type="add" startTime="104895">
    <iact:property name="dataType"/>
    <iact:actionData xml:id="d36">
      <inkml:trace xmlns:inkml="http://www.w3.org/2003/InkML" xml:id="stk36" contextRef="#ctx0" brushRef="#br0">18686 3502 0,'0'0'6,"0"0"3,0 0 1,0 0 0,0 0 0,-29 75-1,9-17 1,-5 25-1,-4 8 1,0 16 0,-4 9 1,12 0-3,5 0 1,3-17 1,1-20-1,-1-13 2,5-20-2,0-13 1,-4-12-1,-1-9 1,-3-4 0,-1-3-1,-4-5 1,1 0-1,3 0 1,1-5 0,3 1-1,1 0 1,3 0-1,5 4 0,4 0 1,0 4-1,0-4 1,25 50 0,4 12 0,8 17-1,1-5 1,-14-12-1,-7-12 0</inkml:trace>
    </iact:actionData>
  </iact:action>
  <iact:action type="add" startTime="116961">
    <iact:property name="dataType"/>
    <iact:actionData xml:id="d37">
      <inkml:trace xmlns:inkml="http://www.w3.org/2003/InkML" xml:id="stk37" contextRef="#ctx0" brushRef="#br0">6233 13149 0,'0'0'2,"0"0"1,0 0 11,0 0-10,0 0 6,0 0-1,0 0 1,0 0-1,0 0 2,-41-4-2,41 4 0,0 0 1,0 0-1,0 0 1,0 0-1,0 0 2,0 0-3,0 0 2,0 0 0,0 0-1,0 0 0,0 0 1,0 0-1,0 0 1,0 0 0,0 0 0,0 0-1,0 0 0,0 0 1,0 0-1,0 0 1,0 0-1,0 0 1,0 0 0,0 0-1,0 0 1,0 0-1,0 0 1,0 0-1,0 0 1,87 0 0,-54 4 0,8 0-1,9 5 0,3-1 1,5 0 0,-4 0-1,-4 1 1,-1-1-1,-3-4 2,-5 0-2,1 0 0,-5-4 1,4 5-1,1-1 1,-1-4 0,5 4-1,-1 0 1,5-4 0,-1 4-1,1 0 1,0 0-1,-5 1 1,1-1 0,-5-4-1,5 0 1,-9 0-1,8 4 1,1 0-1,3 0 1,1 0-1,4 0 1,4 0 0,0 1-1,8-5 1,-4 0-1,0 4 1,-4-4 0,0 4-1,0 0 1,0 0-1,0-4 1,4 4 0,4-4-1,4 0 1,9 0-1,-9 0 1,-8 0-1,4 4 1,1 1 0,7-1-1,5-4 1,4 0-1,12-4 1,0-5 0,0 1-1,-12 4 1,-13 0 0,-8 4-1,0 0 0,0 0 1,9-4 0,7-1 0,5 1-1,0 0 0,-5 0 1,-7 4-1,-13 0 1,-5 0 0,-3 4-1,-4 0 1,-5-4-1,4 0 1,17-4-1,29-16 0</inkml:trace>
    </iact:actionData>
  </iact:action>
  <iact:action type="add" startTime="124200">
    <iact:property name="dataType"/>
    <iact:actionData xml:id="d38">
      <inkml:trace xmlns:inkml="http://www.w3.org/2003/InkML" xml:id="stk38" contextRef="#ctx0" brushRef="#br0">18554 8520 0,'0'0'1,"0"0"1,0 0 8,0 0 0,0 0 0,-54-4 0,0-12-1,-49-9 1,-38 0-1,-20 0 2,-21 0-2,0 9 0,0 3 1,-17 5 0,5 8-1,-1-4 0,-11 4 1,-5-4 0,16-5 0,9-3-2,20-5 3,30-3-2,24-5 1,13-8-1,0-9 1,-1-7 0,1-9-1,20-9 1,26-7-1,28-5 1,21-8 0,16-20-1,25-22 1,21-7-1,21-5 1,20 4 0,13 13-1,16 8 1,9 13 0,3 16-1,-3 12 0,16 1 1,21 7 0,8 9-1,20 9 1,1 7 0,-4 9-1,8 8 1,4 1-1,0 3 1,12-8-1,13-4 1,-17 4 0,0-4-1,5 4 1,-21 4-1,-5 4 1,5 9-1,-9 8 1,9 8 0,29 12 0,8 9-1,8 12 1,4 5-1,-8-1 1,-12 1-1,-42-5 1,-12 0 0,-20 5-1,-9 7 1,-1 5-1,1 4 1,-12 8-1,-21 0 1,-17 1 0,-16-5-1,-21-17 1,-17-7 0,-12-5-1,-12-4 1,-4 0-1,-5-4 1,1-1-1,-13-3 1,0 0-1,0 4 1,-13 4 0,-3 8-1,-9 13 1,-8 12 0,-13 8 0,5 0-1,-9-7 0,9-14 1,4-7-1,-5-5 1,1 0 0,-13 5-1,0-1 1,0-4-1,-3 0 2,3 1-2,0-5 0,-4 8 1,-4 9-1,-4 4 1,-9 4 0,-16 0-1,-12-4 1,-13-1-1,-8-3 1,4-13-1,0-8 1,-4 0-1,-4 0 1,-1-4-1,-3-4 1,-13-1 0,-8-3-1,-17-5 1,-20 1 0,-17 3-1,-25-7 1,-45-5-1,-50-4 1,-33-4 0,-33-9-1,5-3 0,36-22 1,37-28 0</inkml:trace>
    </iact:actionData>
  </iact:action>
  <iact:action type="add" startTime="126521">
    <iact:property name="dataType"/>
    <iact:actionData xml:id="d39">
      <inkml:trace xmlns:inkml="http://www.w3.org/2003/InkML" xml:id="stk39" contextRef="#ctx0" brushRef="#br0">22720 7928 0,'0'0'7,"0"0"2,-70 9 1,-29 7-1,-46 13 1,-33 17 1,-8 16-2,-9 12 0,9-3 1,21 3-1,36 1 1,30-5 0,29 9-1,33 4 1,24 3-1,21 14 1,21 24 0,33 29-1,38 9 1,24-9 0,12-12-1,-7-34 1,-13-28-1,3-21 0,1-17 1,9-12-1,-1-8 1,-8-9-1,-4-7 1,12-10 0,13-7-1,16-5 1,17-7-1,4-9 1,-9-21-1,-24-17 1,-33-16 0,-34-16-1,-24-9 1,-21-4-1,-33 4 1,-41-28 0,-67-47-1,-119-49 0,-67 33 1,-45 46-1,-9 66 1,21 58-1,17 37 0,29 42 2</inkml:trace>
    </iact:actionData>
  </iact:action>
  <iact:action type="add" startTime="127718">
    <iact:property name="dataType"/>
    <iact:actionData xml:id="d40">
      <inkml:trace xmlns:inkml="http://www.w3.org/2003/InkML" xml:id="stk40" contextRef="#ctx0" brushRef="#br0">15600 9895 0,'0'0'7,"0"0"2,0 0 0,0 0 1,0 0 0,0 0-1,79-13 1,65-49-1,72-49 2,36-30-2,13-4 1,16 17-1,0 20 1,5 21-1,-9 21 1,-16 28-1,4 18 1,-13 20 0,21 8 0,4 9-1,0 3 1,-8-3-1,-25-1 1,-16-3 0,-9-5-1,1 0 0,3 5 1,-12 7 0,12 9 0,9 17-1,12 12 1,21 17-1,-9-1 1,1 1-1,-17-1 1,-33-12 0,-25 0-1,-29 0 1,-25 1-1,-8 11 1,0 13-1,-4 12 1,-25 1 0,-37-17-1,-29-17 1,-17-4-1,-12 0 1,-17 17 0,-33 32-1,-45 22 1,-79 20-1,-62-12 1,-62-13-1,-21-12 1,-8-21 0,-8 1-1,-8-18 1,-18-11 0,-7-18-1,-13-24 0,9-17 1,-79-45 0,-58-46-1,-9-49 1,-32-59 0,16-36-1,83 7 1,0-16 0,95 37-1,103 46 1,63 29-1,70 33 1,58 16-1,41 1 0,50-13 1,91-54 0,177-78 0,200-26-1</inkml:trace>
    </iact:actionData>
  </iact:action>
  <iact:action type="add" startTime="129261">
    <iact:property name="dataType"/>
    <iact:actionData xml:id="d41">
      <inkml:trace xmlns:inkml="http://www.w3.org/2003/InkML" xml:id="stk41" contextRef="#ctx0" brushRef="#br0">7681 13153 0,'0'0'6,"0"0"3,0 0 1,0 0-1,0 0 1,0 0-1,0 0 1,0 0 0,0 0 0,99-16-1,5 12 1,32-1 0,22 5 0,24 0-1,16-4 0,5 0 1,-17-4 0,-16-5-1,-25 5 1,-25 4 0,-25 0-2,-25-4 2,-20 3 0,-17 1 0,-13 0-1,-7 4 1,-9 0-1,-4 0 1,0 0-1,-149 0 1,-58 8-1,-41 13 1,-13 4 0,17 8 0,41 4-1,30-3 1,40-5 0,46-9-1,30-7 1,23-9-1,22 0 1,8-4 0,4 0-1,0 0 1,83-17 0,49 5-1,71 8 1,82 8-1,71 17 0,29 8 2,-5 0-2,-11-13 1,-18-20 0,-28-8-1</inkml:trace>
    </iact:actionData>
  </iact:action>
  <iact:action type="add" startTime="154475">
    <iact:property name="dataType"/>
    <iact:actionData xml:id="d42">
      <inkml:trace xmlns:inkml="http://www.w3.org/2003/InkML" xml:id="stk42" contextRef="#ctx0" brushRef="#br0">7698 16010 0,'0'0'3,"0"0"0,0 0 5,0 0 1,0 0 1,0 0-1,0 0 1,0 0 0,0 0 0,0 0-1,0 0 1,0 0-1,0 0 1,0 0 0,0 0-1,0 0 1,82 25-1,5-13 1,25 1 0,20-1 0,13-4 0,8-3-1,-4-5 1,-8-5-1,-17-3 1,-16 0-1</inkml:trace>
    </iact:actionData>
  </iact:action>
  <iact:action type="add" startTime="171048">
    <iact:property name="dataType"/>
    <iact:actionData xml:id="d43">
      <inkml:trace xmlns:inkml="http://www.w3.org/2003/InkML" xml:id="stk43" contextRef="#ctx0" brushRef="#br0">11227 16138 0,'0'0'2,"0"0"2,0 0 5,0 0 0,0 0 0,0 0 2,0 0-3,0 0 2,58 29 0,-33-20 0,-9-5-1,1 0 1,-1 0 0,-3 0-1,-1-4 1,-4 0-1,1 0 1,-1 0 0,0 0-1,0 0 1,1 0-1,-1 0 1,0 0-1,0 0 1,5 0 0,-1 0-1,5 0 1,-1-4-1,5 4 1,0-4-1,-1 0 1,1 4 0,4 0-1,-8 0 1,7 0-1,5 0 2,-4-4-1,8 4-1,9 0 0,7-4 1,5 4 0,4-5-1,0 1 0,-8 0 1,-1 0 0,-7 0 0,-5 4-1,-4 0 1,-4 0 0,-4 0-2,0 0 2,-5 0 0,1 0-1,-5 0 1,1 0 0,0 0-1,-1-4 1,1 4 0,-1-4-1,5-1 1,-9 1-1,9 0 1,4 0-1,-5 0 1,1 0 0,0 4-1,0-4 1,-1 4 0,5-5-1,0 5 1,0 0-1,-5 0 1,5 0-1,-4 0 1,0 0 0,-1 0-1,1 0 1,4 5-1,0-1 1,-5-4-1,1 4 1,-4-4 0,-1 4-1,1 0 1,3 0-1,-7 0 1,3 1 0,-3-5-1,-1 0 1,5 4-1,-9 0 1,8 0 0,1 0-1,0 0 0,7 0 1,9 1 0,17-1 0,29-4-1,37-17 1</inkml:trace>
    </iact:actionData>
  </iact:action>
  <iact:action type="add" startTime="179086">
    <iact:property name="dataType"/>
    <iact:actionData xml:id="d44">
      <inkml:trace xmlns:inkml="http://www.w3.org/2003/InkML" xml:id="stk44" contextRef="#ctx0" brushRef="#br0">14185 16176 0,'0'0'1,"0"0"1,0 0 8,50 0 0,-21 0 0,8 0-1,8 0 1,5 0-1,12 0 1,25 0 0,37-4 1,25-1-4,29-7 4,12-5-2,1 5 1,-5 0-1,8-5 1,-3 9 0,-1 4-1,0-1 1,5 10-1,16-1 1,8-13-1,17-44 1,-25-67-1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25:43.1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620">
    <iact:property name="dataType"/>
    <iact:actionData xml:id="d0">
      <inkml:trace xmlns:inkml="http://www.w3.org/2003/InkML" xml:id="stk0" contextRef="#ctx0" brushRef="#br0">5257 8293 0,'0'0'1,"0"0"2,0 0 6,0 0 1,0 0 0,0 0-1,0 0 1,0 0-1,45 4 1,-24-8 0,8-1-1,8-7 1,9 0-1,3-5 1,9 0 0,4 1-1,0 3 1,4 5 0,-4 0-1,1 4 1,-1 0 0,0 4-1,4 4 0,17 4 1,-1 4-1,18 9 1,3 4 0,-4 0-1,-8 0 1,-16 0 0,-9-1-1,-4 1 1,-8-4 0,-9-9-1</inkml:trace>
    </iact:actionData>
  </iact:action>
  <iact:action type="add" startTime="15182">
    <iact:property name="dataType"/>
    <iact:actionData xml:id="d1">
      <inkml:trace xmlns:inkml="http://www.w3.org/2003/InkML" xml:id="stk1" contextRef="#ctx0" brushRef="#br0">8360 3063 0,'0'0'4,"0"0"-4,0 0 9,0 0 1,0 0 0,0 0-1,0 0 1,115-49 0,51 24-1,66 8 1,37 1 0,8 7-1,25 9 1,8 0-1,21 0 1,95-33 0,100-41-1</inkml:trace>
    </iact:actionData>
  </iact:action>
  <iact:action type="add" startTime="16843">
    <iact:property name="dataType"/>
    <iact:actionData xml:id="d2">
      <inkml:trace xmlns:inkml="http://www.w3.org/2003/InkML" xml:id="stk2" contextRef="#ctx0" brushRef="#br0">5563 8512 0,'0'0'7,"0"0"2,0 0 1,0 0-1,0 0 1,-50-79 0,34 1-1,-5-47 1,8-36 0,9-29 0,8-38 1,13-16-4,8-17 3,12 12 0,17 38 0,24 37 0,9 38-1,9 40 0,-10 43 1,-11 36-1,8 34 1,24 41-1,42 53 1,8 67 0,-16 54-1,-58 12 1,-79-12 0,-54 17-1,-49-1 1,-29-33 0,-1-53-1,18-59 1,7-45 0</inkml:trace>
    </iact:actionData>
  </iact:action>
  <iact:action type="add" startTime="20618">
    <iact:property name="dataType"/>
    <iact:actionData xml:id="d3">
      <inkml:trace xmlns:inkml="http://www.w3.org/2003/InkML" xml:id="stk3" contextRef="#ctx0" brushRef="#br0">7586 8301 0,'0'0'3,"0"0"-2,0 0 10,0 0-2,0 0-1,0 0 2,0 0 0,91-13-1,4-7 1,38-13-1,20-13 2,-4 5-2,4-1 1,8 5-1,-8 8 0,-8-4 1</inkml:trace>
    </iact:actionData>
  </iact:action>
  <iact:action type="add" startTime="22685">
    <iact:property name="dataType"/>
    <iact:actionData xml:id="d4">
      <inkml:trace xmlns:inkml="http://www.w3.org/2003/InkML" xml:id="stk4" contextRef="#ctx0" brushRef="#br0">9361 6607 0,'0'0'7,"0"0"2,0 0 0,0 0 1,0 0 0,45-29-1,13 17 1,25 0-1,33-5 1,29 1 0,28-5 0,9 0-1,13-4 1,-9-8-1,-4-12 0,0-13 2</inkml:trace>
    </iact:actionData>
  </iact:action>
  <iact:action type="add" startTime="23661">
    <iact:property name="dataType"/>
    <iact:actionData xml:id="d5">
      <inkml:trace xmlns:inkml="http://www.w3.org/2003/InkML" xml:id="stk5" contextRef="#ctx0" brushRef="#br0">9795 9700 0,'0'0'7,"0"0"3,0 0 0,42 0-2,40 0 2,96 4-1,91-4 2,70-8-2,34-25 1,-9-21-1</inkml:trace>
    </iact:actionData>
  </iact:action>
  <iact:action type="add" startTime="26939">
    <iact:property name="dataType"/>
    <iact:actionData xml:id="d6">
      <inkml:trace xmlns:inkml="http://www.w3.org/2003/InkML" xml:id="stk6" contextRef="#ctx0" brushRef="#br0">17118 8359 0,'0'0'3,"0"0"2,0 0 4,0 0 0,0 0-2,46 45 4,49-16-2,66 13 0,63 7 1,20-3 1,12-9-1,-3-12-2,-34-17 2,-4-16-1,0-25 1,1-33 0,-1-30-1</inkml:trace>
    </iact:actionData>
  </iact:action>
  <iact:action type="add" startTime="49755">
    <iact:property name="dataType"/>
    <iact:actionData xml:id="d7">
      <inkml:trace xmlns:inkml="http://www.w3.org/2003/InkML" xml:id="stk7" contextRef="#ctx0" brushRef="#br0">9861 11890 0,'0'0'4,"0"0"-4,0 0 9,0 0 0,0 0 1,0 0-1,0 0 1,0 0 0,46 13 0,-21-13-1,8 0 0,8 0 1,13 0 0,0 0-1,0 0 1,4 0 0,4 4 0,8 4 0,9 1-1,7-1 1,5 0-1,-4-4 1,4 0-1,5 1 1,7-1 0,9-4-1,12-4 1,-4-5-1,-4 1 2,-9 4-2,1 8 1,16 0-1,8 0 1,-8-4-1,1 4 1,15 1-1,13 3 1,9-4 0,-1-4-1,4-4 1,22-9 0,36-16-1,25-24 1</inkml:trace>
    </iact:actionData>
  </iact:action>
  <iact:action type="add" startTime="50725">
    <iact:property name="dataType"/>
    <iact:actionData xml:id="d8">
      <inkml:trace xmlns:inkml="http://www.w3.org/2003/InkML" xml:id="stk8" contextRef="#ctx0" brushRef="#br0">8426 13025 0,'0'0'8,"0"0"-1,0 0 3,0 0 0,0 0 0,0 0-1,0 0 1,0 0-1,0 0 1,49 0 0,-15 4-1,7 4 1,4 1 0,9-1-1,-4 0 1,4-4-1,4-4 1,4-4 0,12 0 0,13 4-1,8 4 1,13 4-1,-1 1 1,-3-9-1,-1-9 1,1 1 0,3 4-1,5 0 1,-13 4-1,0 0 1,1-4 0,-1-5 0,5 5-1,7 8 0,9 5 1,4 3 0,-8-8 0,-4-8-1,-9-4 1,-3 4-1,-5 4 1,-8 4-1,0 0 1,4-4-1,4-4 1,12-9-1</inkml:trace>
    </iact:actionData>
  </iact:action>
  <iact:action type="add" startTime="60848">
    <iact:property name="dataType"/>
    <iact:actionData xml:id="d9">
      <inkml:trace xmlns:inkml="http://www.w3.org/2003/InkML" xml:id="stk9" contextRef="#ctx0" brushRef="#br0">12749 13021 0,'0'0'1,"0"0"3,0 0 5,0 0 1,0 0-1,0 0 1,0 0 0,0 0-1,0 0 1,42-4 0,-26 4 1,5 0-3,0 0 1,3 0 1,5 4-1,9 0 1,3 0 0,0 0-1,-3-4 1,-1 0-1,0 0 1,0 0 0,1 0 0,-1-4-1,0 0 1,4 0 0,-3 4-1,-1 0 1,0 0 0,-4 0-1,-4 4 1,-4 0-1,-4-4 1,-1 0-1,-3 0 1,-5 0 0,-3 0-1,-1 0 0,-4 0 1,0 0 0,0 0-1,0 0 1,-4 0-1,0 0 1,0 0 1,0 0-3,0 0 2,0 0 0,0 0-1,0 0 1,-103 12 0,62 1-1,-5-1 1,5 1-1,4-5 1,3 0-1,14-4 1,-5 1 0,4-1-1,5 0 1,7 0 0,-3-4-1,4 0 0,-1 0 1,5 0 0,0 0-1,0 0 1,0 0-1,0 0 1,0 0 0,4 0-1,0 0 1,0 0 0,0 0-1,0 0 0,0 0 1,0 0 0,91-8-1,-46-1 1,1 5-1,-5 4 2,-8 0-2,-8 0 1,-4 0 0,-5 0 0,1 0-1,-9 0 0,0 0 1,-4 0 0,1 0 0,-5 0-1,0 0 0,0 0 1,0 0-1,0 0 1,-104 0 0,50 0-1,-8 0 1,-4-4-1,8 0 1,9 4-1,11 0 1,18 4 0,11 0-1,9-4 1</inkml:trace>
    </iact:actionData>
  </iact:action>
  <iact:action type="add" startTime="66489">
    <iact:property name="dataType"/>
    <iact:actionData xml:id="d10">
      <inkml:trace xmlns:inkml="http://www.w3.org/2003/InkML" xml:id="stk10" contextRef="#ctx0" brushRef="#br0">7052 13311 0,'0'0'1,"0"0"3,0 0 5,0 0 1,0 0 0,0 0-1,0 0 1,0 0 0,0 0-1,62 16 1,-12-20-1,12 0 1,4-4 0,-4 3-1,-4 1 1,-8 0-1,-9 0 2,-4 0-2,-3 0 0,-6 0 1,-7 4-1,-4 0 1,-5 0-1,-4 0 1,1 0 0,-5 0-1,0 0 1,-4 0 0,0 0-1,0 0 1,0 0-1,0 0 1,-91-17 0,12 1-1,-3-1 1,3 5-1,17-1 1,16 5 0,13 4-1,13 0 1,3-1-1,5 1 1,3 4 0,5 0-1,4 0 1,0 0-1,0 0 1,0 0 0,0 0-1,120-12 1,-54 8 0,1-5-1,-5 1 1,-4-4 0,-9-1-1,-16 5 1,0 0-1,-12-1 1,-4 5 0,-5 0 0,-4 0-1,1 4 0,-5 0 0,0 0 2,-4 0-2,0 0 1,0 0-1,0 0 1,0 0-1,0 0 1,-128-12 0,70 3-1,0 5 1,12 0 0,13 0-1,8 0 0,9 0 1,8 4 0,3 0-1,5 0 1,0 0-1,0 0 1,0 0 0,87 8 0,-41-4-1,-1-4 1,-3 0-1,-5 0 2,-8 0-3,-4 0 2,-5 0 0,-3 0-1,-5 0 0,-3 0 1,-1 0 0,-4 0-1,0 0 1,-4 0 0,0 0-1,0 0 0,0 0 1,0 0 0,0 0-1,0 0 1,0 0-1</inkml:trace>
    </iact:actionData>
  </iact:action>
  <iact:action type="add" startTime="70059">
    <iact:property name="dataType"/>
    <iact:actionData xml:id="d11">
      <inkml:trace xmlns:inkml="http://www.w3.org/2003/InkML" xml:id="stk11" contextRef="#ctx0" brushRef="#br0">3635 12901 0,'0'0'3,"0"0"-1,45 12 7,-7 1 3,19-1-5,10 0 3,-1 1-1,-8-9 1,8 0 0,8 0 0,17 0-1,17 1 1,8 3-1,-9-4 1,-11 0-1,-10-4 1,5 0 0,17-4-1,12 0 1,4 4 0,-8 0-1,0 4 1,8 4-1,13 5 1,7-1-1,-11-4 1,-22-8-1,-11-4 1,-1-4 0,17 0-1,12-5 1,0-12-1,-8-12 1</inkml:trace>
    </iact:actionData>
  </iact:action>
  <iact:action type="add" startTime="72434">
    <iact:property name="dataType"/>
    <iact:actionData xml:id="d12">
      <inkml:trace xmlns:inkml="http://www.w3.org/2003/InkML" xml:id="stk12" contextRef="#ctx0" brushRef="#br0">12820 12930 0,'0'0'9,"0"0"0,0 0 1,0 0 0,0 0 0,0 0-1,0 0 1,41-96 0,42 5 0,20-20 0,-12 3 1,-20 17-3,-18 20 2,-11 18 0,-5 20 0,0 12 1,13 13-2,28 20 1,38 34 0,21 28 0,-25 17 0,-34 29-1,-70 4 2,-61 42-2,-84 62 1,-115 12 2,-13-29-4,25-58 2,33-53-1</inkml:trace>
    </iact:actionData>
  </iact:action>
  <iact:action type="remove" startTime="81543">
    <iact:property name="style" value="instant"/>
    <iact:actionData xml:id="d13" ref="#d2"/>
  </iact:action>
  <iact:action type="remove" startTime="81574">
    <iact:property name="style" value="instant"/>
    <iact:actionData xml:id="d14" ref="#d0"/>
  </iact:action>
  <iact:action type="remove" startTime="82182">
    <iact:property name="style" value="instant"/>
    <iact:actionData xml:id="d15" ref="#d3"/>
  </iact:action>
  <iact:action type="remove" startTime="82269">
    <iact:property name="style" value="instant"/>
    <iact:actionData xml:id="d16" ref="#d4"/>
  </iact:action>
  <iact:action type="remove" startTime="82988">
    <iact:property name="style" value="instant"/>
    <iact:actionData xml:id="d17" ref="#d5"/>
  </iact:action>
  <iact:action type="add" startTime="81409">
    <iact:property name="dataType" value="strokeEraser"/>
    <iact:actionData xml:id="d18">
      <inkml:trace xmlns:inkml="http://www.w3.org/2003/InkML" xml:id="stk13" contextRef="#ctx0" brushRef="#br1">17861 11808 0,'0'0'9,"-70"0"1,8 4-1,-9 0 1,1 1 0,16-1 0,9 0 0,-1 8 0,1 17 1,-9 37-3,-17 63 2,1 49 0,16 16 0,21-16 11,29-41-19,21-29 5,36-17 15,43-17-20,40-24 4,42-42 3,45-41 1,17-41 1,17-51-2,-9-40 1,-33-17 0,-16-13 0,-29-16-1,-59 16 1,-40 17 1,-34 25-2,-25 25 1,-20 12 0,-17 4-1,-33 4 0,-41 17 2,-25 33-2,-17 42 1,-41 45-1,-12 45 1,-9 63 0,46 33-1,61 8 0,68 0 1,52 0 0,55 21-1,45-1 0,29-24 2,21-29-2,4-37 1,8-38 0,0-29-2,-24-28 2,-5-26 0,-8-20 0,16-29-1,13-41 1,-12-30-1,-13-16 1,-37 4 0,-34 25 0,-20 8-1,-12 9 1,-13-5-1,-8 1 0,-4-5 0,-8 12 2,-5 18-2,-4 20 2,-8 33-2,-12 24 1,12 5-1,-153 141 1,-13 58 0,13 45 0,54-12-1,58-41 1,28-38-1,34-29 0,28-21 1,34-28 8,12-34-17,5-32 9,36-47 0,59-82 0,49-87-1,16-91 0,-28-33 1,-37 8 0,-38 25 8,-46 74-17,-44 63 9,-34 62 0,-17 32-1,-12 26 0,-16 12 2,-21 12-2,-29 21 1,-62 38-1,-100 74 1,-32 54-1,3 32 1,1 18-1,45-17 0,50-29 0,45-17 1,67-25 0,57-28 0,46 8 0,58-17 0,49-37 0,17-54-1,79-62 1,45-70 0,-4-67 0,-29-24 0,-37-17 0,-58 12 0,-54 42-1,-37 37 1,-45 42 0,-26 40 0,-20 26 0,-8 21 0,-26 20 0,-44 58 1,-63 120-2,-46 153 1,18 38 0,24-29-1,45-71 1,55-66 0,44-54 1,34-16-1,29 4-1,21-9 0,0-16 2,24-13-2,13-20 1,8-16-1,0-22 1,-16-24 0,-9-13-1,-4-4 1,9-8-1,3-4 1,-8-5-1,-20 1 1,-21 0 0,-37 3-1,-17 5 1,-4 4-1,0 0 1,-133 54 0,-32 41-1,-42 34 1,17-1 0,37-12 0,57-25-1,43-17 0,20-7 1,16-1 0,17-8-1,17-4 9,24-5-15,29-7 5,34-13 2,28-17 0,34-24-1,36-26 0,18-36 1,24-21 0,4-9 0,46-20-1,41-21 0,41-21 1,22-20 0,19 0 0,59 8 0</inkml:trace>
    </iact:actionData>
  </iact:action>
  <iact:action type="remove" startTime="83438">
    <iact:property name="style" value="instant"/>
    <iact:actionData xml:id="d19" ref="#d6"/>
  </iact:action>
  <iact:action type="add" startTime="83182">
    <iact:property name="dataType" value="strokeEraser"/>
    <iact:actionData xml:id="d20">
      <inkml:trace xmlns:inkml="http://www.w3.org/2003/InkML" xml:id="stk14" contextRef="#ctx0" brushRef="#br1">28320 12189 0,'95'-50'7,"104"-49"4,37-13 0,-17 25-3,-45 33 2,-38 25-1,-12 17 0,-8 8 1,-21 8 0,-16 0 0,-21 0-1,-17 0 0,-16 1 2,-12 7-1,-13 17-1,-34 50 1,-69 99 0,-54 62-1,0-8 1,57-54-1,38-46 1,33-41-1,21-24 1,16-14-1,25 5 1,42 4-2,45-8 9,21-21-14,12-24 13,-4-30-12,-1-20 6,-15-17 0,-38 0-1,-33 8 1,-41 9 0,-21 7-1,-17 1 0,-16 0 1,-12 4 0,-5 21 0,0 29-1,-20 41 0,-9 49 1,17 22 0,17-5 0,20-28-1,17-34 1,16-25-1,4-12 1,26-12-1,24-9 1,37-16 0,21-21-1,4-13 1,-16-7-1,-26 3 1,-24 13 0,-25 4-1,-16 4 0,-13 0 2,-12-4-2,-21-12 1,-25 4-1,-16 12 1,-21 21 0,-4 16 0,12 9-1,25 0 0,33-1 1,25-3-1,0-17 0,83 21 1,33-63-1</inkml:trace>
    </iact:actionData>
  </iact:action>
  <iact:action type="add" startTime="87511">
    <iact:property name="dataType"/>
    <iact:actionData xml:id="d21">
      <inkml:trace xmlns:inkml="http://www.w3.org/2003/InkML" xml:id="stk15" contextRef="#ctx0" brushRef="#br0">12000 6231 0,'0'0'7,"0"0"2,0 0 1,0 0-1,0 0 1,0 0-1,0 41 1,0-33 0,9 1-1,-5 3 1,12 1 0,13-5 0,13 0-1,7-4 1,13 0-1,9 1 1,3 3-1,1 0 2,-1 0 0,1-4-3,3-4 1,1-4 1,12 0 0,0 0-1,-21 0 1,-8 4 0,-16 0-1,-9 0 1,-12 0-1,-4 0 1,-5 0-1,-8 0 1,-3 0-1,-5 0 1,0 0 0,0 0-1,0 0 1,-100-17 0,22 9 0,-22-4-1,-3-5 0,-5-4 1,13 9 0,12 8-1,9 4 1,12 4-1,8 4 1,13 1 0,8-5 0,12 0-1,4 0 1,9-4-1,4 0 2,4 0-3,0 0 2,0 0-1,0 0 1,91-12 0,-33 12-1,12 0 1,5 4-1,-1-4 1,-8-4 0,-8-5-1,-4-3 1</inkml:trace>
    </iact:actionData>
  </iact:action>
  <iact:action type="add" startTime="103766">
    <iact:property name="dataType"/>
    <iact:actionData xml:id="d22">
      <inkml:trace xmlns:inkml="http://www.w3.org/2003/InkML" xml:id="stk16" contextRef="#ctx0" brushRef="#br0">20275 13269 0,'0'0'3,"0"0"-2,0 0 9,0 0-1,0 0 1,91 62-1,-4-33 1,21-4 0,3-8-1,1-1 2,4 1-3,4 4 2,-8-5 0,-5 1-1,5-1 1,4 5-1,16 0 2,-4-1-2,-3 1 1,-14 0-1,-11-1 3,-22 1-5,-16-4 3,-16-5 0,-13-4-1,-13-12 1,-7-8-1</inkml:trace>
    </iact:actionData>
  </iact:action>
  <iact:action type="add" startTime="117134">
    <iact:property name="dataType"/>
    <iact:actionData xml:id="d23">
      <inkml:trace xmlns:inkml="http://www.w3.org/2003/InkML" xml:id="stk17" contextRef="#ctx0" brushRef="#br0">14793 11203 0,'0'0'8,"0"0"-8,0 0 9,0 0-1,0 0 1,0 0 0,0 0 0,0 0 1,0 0 0,0 0 0,17 42-1,-9-34 1,4 0-1,9 0 1,4 1 0,0-5-1,4 0 1,0 0-1,0-4 1,0 0-1,8 0 1,-4-4-1,4 0 1,0 4 0,5 0-1,3 0 2,1 0-2,3 0 0,5 0 1,0 0 0,4 0-1,4-4 1,4 0 0,5-1-1,-5-3 1,-4 0 0,-4 0-1,-9 3 1,5 1 0,4 4-1,4 0 1,8 0-1,5-4 0,-1-4 3,1 0-4,-13 3 2,-8 1-1,-5 0 1,-7 0-1,-5 4 1,-4 0-1,4 0 1,9 4 0,8 0 0,4 0 0,-1-4-1,1 0 0,0 0 1,-8 0 0,0 0-1,-9 0 1,0 0-1,-3 0 1,3 5-1,4-1 1,5 4-1,8 0 1,8 5-1,5-1 1,-1-4 0,-4 1-1,-4-5 1,-4-4 0,0 0-1,0 4 1,12 4-1,9 5 1,8-1-1,0 1 1,-5-9 0,-7-4-1,-1 0 1,1 0-1,-5 0 1,5 8 0,-1 0-1,1 5 1,-5-1-1,0 1 1,-4-5 0,-3-4-1,3 0 0,4 0 1,5 0 0,-1 0-1,0 5 1,-3-1 0,-1 0-1,-8 1 1,-4-1-1,0 0 1,-8 0 0,3 1-1,10-1 1,-1 0-1,0 1 1,0-1 0,-4 0-1,0-4 1,-5 0-1,1 5 1,0-1-1,0 4 1,8 5 0,0 4-1,0 4 0,-8-1 1,-5-3 0,-7 0-1,-13-5 2,-5-3-3,-3-1 2,-4-4 0,-5 1-1,-4-1 1,1-4 0,-1 4-1,-4-3 0,4-1 1,-8 0 0,4 0-1,1 0 1,-1-4-1,-4 0 1</inkml:trace>
    </iact:actionData>
  </iact:action>
  <iact:action type="add" startTime="118454">
    <iact:property name="dataType"/>
    <iact:actionData xml:id="d24">
      <inkml:trace xmlns:inkml="http://www.w3.org/2003/InkML" xml:id="stk18" contextRef="#ctx0" brushRef="#br0">20619 11559 0,'0'0'8,"0"0"3,0 0-2,0 0 1,0 0-1,0 0 1,-42 50-1,38-42 1,0-4-1,4 1 1,4-1 0,0 4-1,9 4 1,7 5-1,9 4 1,4 3-1,5 1 1,3 4-1,0 0 1,-3-4 0,-5-4-1,-4-5 1,-5-3-1,-3-5 2,-4 0-2,-5-4 0,1 1 1,-1-5-1,4-9 1,9-7-1,17-21 1,7-30 0,22-49-1,3-58 1,-16-70 0</inkml:trace>
    </iact:actionData>
  </iact:action>
  <iact:action type="add" startTime="119285">
    <iact:property name="dataType"/>
    <iact:actionData xml:id="d25">
      <inkml:trace xmlns:inkml="http://www.w3.org/2003/InkML" xml:id="stk19" contextRef="#ctx0" brushRef="#br0">19295 10528 0,'0'0'17,"0"0"-15,0 0 4,0 0 3,0 0 1,-13-49-1,-3 7 1,-9-7-1,-4-9 1,-12-17 0,-9-4 0,-8 5 0,-17 12 0,-3 20-1,-1 30 1,5 29-1,-9 28 1,0 38-1,13 20 1,16 5-1,21-9 1,17-16 0,11-12-1,5-18 1,13-7 0,7-9-1,18-4 0,3-4 1,9-16 0,4-13 0,8-13-1,12-16 1,1-8 0,-13 4-1,-9 0 1,-11 4-1,-9 0 1,-8 4-1,-5 8 1,-3 1 0,-5 3-1,1 5 1,-5 4-1,0 0 1,-4 4-1,1 4 1,3 8 0,4 9-1,1 4 1,3 4 0,5 4-1,4 0 1,4 9-1,8 3 1,4 1 0,9-5-1,-13-4 1,5-12-1,3-12 1,9-17-1</inkml:trace>
    </iact:actionData>
  </iact:action>
  <iact:action type="add" startTime="154336">
    <iact:property name="dataType"/>
    <iact:actionData xml:id="d26">
      <inkml:trace xmlns:inkml="http://www.w3.org/2003/InkML" xml:id="stk20" contextRef="#ctx0" brushRef="#br0">14082 13331 0,'0'0'5,"0"0"-5,0 0 9,-46 13 0,21-5 1,-8 4 1,-12 1-2,-17 3 0,-9 1 1,-3 4-1,3 4 1,5-1 0,-8 5 0,-9 0-1,0-4 1,5-8 0,11-9-1,22-8 1,8-8-1,8-9 1,8-8-1,9-12 1,-9-13 0,0-16-1,1-13 1,3-12-1,17 0 1,17-16 0,7-18-1,14-3 1,-9 16 0,4 13-1,12 4 1,9-1-1,12 1 1,9 4 0,12 4-1,16 13 1,0 16-1,-7 20 1,-26 22-1,-16 12 1,-13 12 0,-4 13-1,1 20 1,-5 21-1,0 21 1,-8 12 0,-9 13-1,-12 4 1,-12 8-1,-21 8 1,-33 9-1,-37 12 1,-25-17 0,-13-20-1,-8-17 1,9-28-1,16-34 1,33-33 0,16-29-1</inkml:trace>
    </iact:actionData>
  </iact:action>
  <iact:action type="add" startTime="164336">
    <iact:property name="dataType"/>
    <iact:actionData xml:id="d27">
      <inkml:trace xmlns:inkml="http://www.w3.org/2003/InkML" xml:id="stk21" contextRef="#ctx0" brushRef="#br0">9700 11017 0,'0'0'3,"0"0"-2,0 0 9,0 0 0,0 0-2,-16 45 2,24-20 0,4 21-1,9 32 1,0 47 0,-1 36 0,1 21 0,-4-4-1,-1-24 1,-3-47-1,-1-74 1,-12-33-1</inkml:trace>
    </iact:actionData>
  </iact:action>
  <iact:action type="add" startTime="164781">
    <iact:property name="dataType"/>
    <iact:actionData xml:id="d28">
      <inkml:trace xmlns:inkml="http://www.w3.org/2003/InkML" xml:id="stk22" contextRef="#ctx0" brushRef="#br0">9915 10996 0,'0'0'7,"0"0"2,0 0 0,0 0 1,0 0 0,0 0 0,58-21-1,4 21 0,29 5 1,9-5 0,7-5-1,5 1 2,12 0-2,12 0 0,-7 0 1,-18 0 0,-15 0 0,-9 4-1,4 0 1,12 8-1,13 0 0,0 0 2,-17-3-2,-4-10 0,-8-3 1,0 0 0,4 4-1,0 4 1,0 4 0,-4 0-1,0 0 1,-9-4-1,1 0 2,8 0-3,12 4 2,13 5 0,0 3-1,-5 0 0,-8-3 2,-3-1-2,3-4 1,0 0-1,0-4 1,-3 0 0,-14 4-1,-11 1 1,-18-1-1,-3-4 1,0-4 0,-1-1-1,1-3 1,0-4-1,-9-1 1,-4 5 0,-4 4-1,-8 0 1,-4 0-1,-9 4 1,1 0-1,-5 0 0,4 4 1,1 4 0,-1 9-1,-3 12 1,-5 8 0,-4 4 0,-4 5-1,-1-1 1,5-3-1,0-9 1,0-4-1,5-4 1,3 0-1</inkml:trace>
    </iact:actionData>
  </iact:action>
  <iact:action type="add" startTime="165946">
    <iact:property name="dataType"/>
    <iact:actionData xml:id="d29">
      <inkml:trace xmlns:inkml="http://www.w3.org/2003/InkML" xml:id="stk23" contextRef="#ctx0" brushRef="#br0">20590 12574 0,'0'0'5,"0"0"5,0 0 0,0-42 0,-5 1-1,1-17 0,-4 0 1,0 4 0,0 13 0,-1 8-1,1 8 1,4 8-1,0 5 1,0-1-1,-1 5 2,1 4-3,0 4 2,4 0 0,0 0-1,0 0 1,0 182 0,0-16-1,0 16 0,0-8 1,-4-33-1,0-38 2,4-33-2,0-20 1,0-17-1,0-12 1,0-13 0,4-8-1,-4 0 1,17-136-1</inkml:trace>
    </iact:actionData>
  </iact:action>
  <iact:action type="add" startTime="166404">
    <iact:property name="dataType"/>
    <iact:actionData xml:id="d30">
      <inkml:trace xmlns:inkml="http://www.w3.org/2003/InkML" xml:id="stk24" contextRef="#ctx0" brushRef="#br0">20598 11597 0,'0'0'7,"0"0"3,0 0-1,0 0 1,0 0-1,0 0 1,21 41-1,-1-29 1,18 5 0,19 4 0,18-1-1,4-3 0,-1-5 1,-3-3 0,-1-5-1,9 0 1,8 4-1,8 0 1,-12 5 0,-4-1 0,-13 1-1,-12-1 5,-4-4-9,0 1 5,-1-1-1,1 0 1,-4 1 0,-5-5-1,-7 0 1,-9 0-1,-5 0 0,1 0 1,-4 0 0,-5 5-1,-3-1 1,-1 4-1,-3 1 1,-5 7-1,0 9 2,0 21-2,0 45 1,-4 34-1,-4 20 1,-4-4 0,4-21-1,4-16 1,4-5-1,0-8 1,-4-12 0,-4-13-1,0-12 1,-5-8-1,5-13 1,0-8-1,0-8 2,0 0-2,4-5 0,-9-3 1,5-1-1,-4 1 1,0-1-1,-5 0 1,-7 1 0,-26-5-1,-37 0 1,-66-16-1,-120-29 1,-111-50-1</inkml:trace>
    </iact:actionData>
  </iact:action>
  <iact:action type="add" startTime="171334">
    <iact:property name="dataType"/>
    <iact:actionData xml:id="d31">
      <inkml:trace xmlns:inkml="http://www.w3.org/2003/InkML" xml:id="stk25" contextRef="#ctx0" brushRef="#br0">14843 11249 0,'0'0'4,"0"0"-4,0 0 10,0 0-1,0 0 1,0 0 0,0 0-1,0 0 0,0 0 1,0 0 0,0 0-1,0 0 1,0 0-1,0 0 1,0 0 0,0 0-1,0 0 1,0 0-1,54 8 1,-38-8 1,9 0-3,8 0 2,8 0 0,9 0-1,4-4 0,4 0 1,-9 0-1,1 4 1,-9 0 1,-3 0-2,-5 4 0,0 0 1,4 0-1,-4 4 1,5-4 0,-1 1-1,0-1 1,0 0-1,5-4 1,-1 0 0,0 0-1,5 0 1,-1 0 0,1 0 0,-1 4-1,1 0 0,-1 0 1,1 5 0,-1-1-1,-3 0 1,-1 0-1,-8 1 1,5-1 0,-1 0 0,0-4-1,4 1 0,9-1 2,8 0-2,0 0 1,4 0 0,0 0-1,-4 5 0,-4-1 1,-5 0 0,-3-4-1,-9 0 1,0 0-1,5 1 1,3-5 0,9 4-1,8-4 1,8 0-1,9 0 1,0 0 0,-5 0 0,-8 0-1,-8 0 1,0 0-1,4-4 3,-4-1-5,8 1 3,9 0 0,3 0-1,-3 4 1,-9 0 0,0 4-1,-4 0 1,-8 0 0,0 1-1,4-5 1,0 0-1,12 4 1,5 0-1,3 0 1,5 4 0,-5 1-1,-3-1 1,-1 0-1,1 5 1,8 3-1,12 5 1,12 0-1,-3-1 1,-5 1 0,-8-4-1,4-1 1,9 5-1,7 8 1,1 4 0,-8 4-1,-18-4 1,-7 0-1,-4 1 1,-1-1 0,-4-4-1,-3-5 1,-10-3 0,-3-4-1,0-1 1,0 1-1,12 4 1,-8 3-1,4 5 1,-4-4 0,-13-4-1,-3 0 1,-9-5-1,-8-3 1,-5-5 0,-3 0-1,-5-4 1,1 0 0,-13 1-2,4-1 2,0 0 0,-4 0-1,0-4 0,-4 0 1,0 0 0,4 0 0,0 0-1,-66-33 1,20 16 0,-4 1-1,1-1 0,3 5 1,5 4 0,4-1 0,4 5-1,4 0 1,4 0-1,4 0 1,9 4-1,-5 0 1,5 0-1,3 0 1,1 0-1,4 0 1,0 0 0,0 4-1,4 0 2,0-4-2,0 0 0,83 87 1,-34-50-1,-3-4 1,-9-12 0,-8-4-1,-4-9 1,-9-8 0,5-4-1,12-34 1,25-90-1,25-195 1,-9-236-1</inkml:trace>
    </iact:actionData>
  </iact:action>
  <iact:action type="add" startTime="173353">
    <iact:property name="dataType"/>
    <iact:actionData xml:id="d32">
      <inkml:trace xmlns:inkml="http://www.w3.org/2003/InkML" xml:id="stk26" contextRef="#ctx0" brushRef="#br0">19601 10508 0,'0'0'6,"0"0"3,0 0 1,0 0 0,0 0-1,0 0 1,-25-46 0,-29-33-1,-29-37 1,-3-16 0,11 12-1,9 25 1,4 20 0,0 26-1,-9 20 1,1 24-1,-9 30 1,-20 33-1,12 33 1,21 21-1,16 4 1,17-4 0,17-9 0,8-16-1,12-8 0,12-9 2,13-8-2,17-8 2,7-12-3,10-13 2,-1-21 0,4-16-1,12-21 0,13-25 1,5-21 0,-14-8 0,-20 5-1,-20 16 1,-17 16-1,-9 17 1,-8 8 0,-3 5-1,-1 3 1,0 5 0,0 4-1,0 0 0,0 4 1,5 4 0,3 17 0,9 28-1,8 26 1,8 12-1,8-4 1,9-13-1,4-24 1,-21-42-1,17-46 1</inkml:trace>
    </iact:actionData>
  </iact:action>
  <iact:action type="add" startTime="180219">
    <iact:property name="dataType"/>
    <iact:actionData xml:id="d33">
      <inkml:trace xmlns:inkml="http://www.w3.org/2003/InkML" xml:id="stk27" contextRef="#ctx0" brushRef="#br0">12360 9820 0,'0'0'2,"0"0"-1,0 0 9,0 0 0,0 0-1,0 0 0,0 0 1,-8 58 0,4 13 0,0 36-1,-4 30 2,-5 16-2,1-12 0,8-29 1,12-17 0,4-25-1,1-16 1,-1-12 0,-4-13-1,-3-9 1,-5-7-1,-9-9 1,-7-4 0,16 0-1,-87-58 1,29-4-1,4-9 1,9 9 0,12 17-1,8 12 1,8 8 0,5 12-1,3 9 1,5 8-1,4 13 2,4 24-2,9 38 0,16 24 1,12 1 0,9-13-1,4-25 1,4-24-1,4-22 1,-4-15 0,12-30-1,46-79 1,103-198 0,104-253-1</inkml:trace>
    </iact:actionData>
  </iact:action>
  <iact:action type="add" startTime="182607">
    <iact:property name="dataType"/>
    <iact:actionData xml:id="d34">
      <inkml:trace xmlns:inkml="http://www.w3.org/2003/InkML" xml:id="stk28" contextRef="#ctx0" brushRef="#br0">19245 7883 0,'0'0'8,"0"0"2,0 0-1,0 0-1,0 0 2,0 0-1,-54 62 1,-33 8-1,-53 25 1,-47 9 1,-19-9-2,15-20 1,22-22 0,28-19-1,38-26 0,16-21 1,-9-16-1,-28-24 1,-25-43 0,5-57-1,20-54 1,49-41 0,38-13-1,33 13 1,49-22-1,34 10 1,41 24-1,29 41 2,33 42-2,45 37 1,67 33-1,45 50 1,30 70-1,24 87 1,-38 71 0,-73 12 0,-100-33-1,-91-37 1,-87-38-1,-99 50 1,-199 95-1,-194 50 1,-75-33 0,67-91-1,103-92 1,111-102 0,63-113-1</inkml:trace>
    </iact:actionData>
  </iact:action>
  <iact:action type="add" startTime="201675">
    <iact:property name="dataType"/>
    <iact:actionData xml:id="d35">
      <inkml:trace xmlns:inkml="http://www.w3.org/2003/InkML" xml:id="stk29" contextRef="#ctx0" brushRef="#br0">21289 1912 0,'0'0'3,"0"0"-2,0 0 8,0 0 1,0 0 0,-21-58 0,5 34-1,-9-1 1,-12-8-1,-21 8 1,-17 0 0,-12 0-1,-4 9 2,8 16-2,1 16 1,-9 25-1,-17 26 1,-8 16 0,0 16-1,21-8 1,33-25-1,29-24 1,12-9-1,17-8 1,8-1 0,9 1-1,8 8 1,12 1 0,12-1-1,5 0 1,12 0-1,16-8 1,14-9 0,3-7-1,-4-9 1,-13 0-1,-16 0 1,-12-9 0,-13 9-1,-12-8 1,-4 8 0,-9-8 0,-4 8-1,-3 0 1,-5 8-1,0-8 1,0 0-1,-83 66 1,0-16 0,-8 16 0,4 0-1,13-8 0,20 9 1,4-18 0,21 1-1,13-9 1,12-7 0,8 7-1,8 0 0,21 17 2,29-8-2,29-9 1,25-32-1,37-26 0,62-41 2,46-49-2,29-51 0</inkml:trace>
    </iact:actionData>
  </iact:action>
  <iact:action type="add" startTime="203234">
    <iact:property name="dataType"/>
    <iact:actionData xml:id="d36">
      <inkml:trace xmlns:inkml="http://www.w3.org/2003/InkML" xml:id="stk30" contextRef="#ctx0" brushRef="#br0">6978 7580 0,'0'0'9,"0"0"-1</inkml:trace>
    </iact:actionData>
  </iact:action>
  <iact:action type="add" startTime="217721">
    <iact:property name="dataType"/>
    <iact:actionData xml:id="d37">
      <inkml:trace xmlns:inkml="http://www.w3.org/2003/InkML" xml:id="stk31" contextRef="#ctx0" brushRef="#br0">14421 12826 0,'0'0'3,"0"0"7,0 0-4,4 46 4,13 45 1,20 87-2,-4 45 2,-12 1-1,-9-17 0,-12-50 0,-4-37 0,8-28 0,0-22 0,0-20 0,0-17 0,1-13 1,-5-11-2,0-9 2,0 0-2,0 0 1,0 0 1,0 0-2,12-120 2,0 70-1,5 4 0,4 9 0,3 8 0,14 8 0,15 9 0,18 8 0,24 8 1,4 8-2,-4 9 2,-12 4-1,-21 0 0,-20 4 0,-26 4 0,-20 0 0,-25 8 0,-41 22 0,-30 3 2,-7-8-3,12-17 1,24-41 0,-11-45-1</inkml:trace>
    </iact:actionData>
  </iact:action>
  <iact:action type="add" startTime="220908">
    <iact:property name="dataType"/>
    <iact:actionData xml:id="d38">
      <inkml:trace xmlns:inkml="http://www.w3.org/2003/InkML" xml:id="stk32" contextRef="#ctx0" brushRef="#br0">6899 13112 0,'0'0'3,"0"0"-2,0 0 10,0 0-3,0 0 2,0 0-1,0 0 1,0 0 0,0 0 0,0 0-1,0 0 1,70 0-1,1 8 1,20 0-1,21 1 1,-1-5 0,-11-4 0,-5 0-1,-8 4 1,-9 0 0,-16 0-1,-16-4 0,-13 0 1,-8 0 0,-17 0-1,-4 0 1,-4 0 0,0 0-1,0 0 1,0 0-1,0 0 1,-153 17 0,45-5 0,-7 1-1,-1 3 2,16-3-3,18-1 2,24 1-1,21-9 1,12 0 0,8 0-1,9 0 1,8-4-1,0 0 1,0 0 0,0 0-1,107 0 1,-24-4-1,25-8 2,-1-5-2,1 0 0,-13 5 1,-8 0 0,-17 3-1,-20 5 1,-13 0-1,-12 0 1,-8 0 0,-9 0-1,-8-1 1,0 5-1,0 0 1,0 0-1,-112-20 1,34 20 0,-22 4 0,-3 4-1,8-4 0,16 0 1,25 1-1,13-1 2,24 0-2,17 0 1,0-4 0,0 0 0</inkml:trace>
    </iact:actionData>
  </iact:action>
  <iact:action type="add" startTime="222159">
    <iact:property name="dataType"/>
    <iact:actionData xml:id="d39">
      <inkml:trace xmlns:inkml="http://www.w3.org/2003/InkML" xml:id="stk33" contextRef="#ctx0" brushRef="#br0">3577 13070 0,'0'0'6,"0"0"4,0 0 1,0 0-3,0 0 2,0 0-1,0 0 1,0 0-1,0 0 1,58 9 0,-13-1-1,9 4 1,4 1 0,0-1-1,8 1 0,0 3 1,0 1 1,9 4-2,8 3 0,8 1 1,-9 0-1,-7 0 1,8-4 0,-13-1 0,9 1-1,8 0 1,4-9 1,4-4-3,4-3 2,4-5-1,1-5 1,8 1 0,8-4-1,12-9 1,-4-3-1,-8 3 0,-4 5 2,-4-1-1,12 1-1,12-5 1,1-7 0,-1-10-1,-11-3 1,-5 0-1</inkml:trace>
    </iact:actionData>
  </iact:action>
  <iact:action type="add" startTime="224031">
    <iact:property name="dataType"/>
    <iact:actionData xml:id="d40">
      <inkml:trace xmlns:inkml="http://www.w3.org/2003/InkML" xml:id="stk34" contextRef="#ctx0" brushRef="#br0">16382 13613 0,'0'0'8,"0"0"3,0 0-2,0 0-2,-33 58 3,0-13-1,-4 17 1,-17 9 1,4-5-3,-4-8 2,0-8 0,9-9-1,4-8 1,3-8-1</inkml:trace>
    </iact:actionData>
  </iact:action>
  <iact:action type="add" startTime="224378">
    <iact:property name="dataType"/>
    <iact:actionData xml:id="d41">
      <inkml:trace xmlns:inkml="http://www.w3.org/2003/InkML" xml:id="stk35" contextRef="#ctx0" brushRef="#br0">17404 13538 0,'0'0'5,"0"0"4,0 0 1,0 0-2,0 0 1,0 0 1,0 0-1,-46-33 1,17 21 0,-16 4 0,-9-1-1,-8 1 1,0 0-1,4 4 1,-4 4 0,4 12 0,-4 21-1,4 25 1,17 17 0,16 11-1,17-3 1,8-8-1,16-1 1,26 5-1,28-13 1,25-16-1,21-25 1,29-42 0,37-66 0,49-90-1,51-101 0</inkml:trace>
    </iact:actionData>
  </iact:action>
  <iact:action type="add" startTime="228355">
    <iact:property name="dataType"/>
    <iact:actionData xml:id="d42">
      <inkml:trace xmlns:inkml="http://www.w3.org/2003/InkML" xml:id="stk36" contextRef="#ctx0" brushRef="#br0">20639 7518 0,'0'0'5,"0"0"-5,0 0 10,0 0-1,0 0 0,0 0 0,0 0 1,83 21 0,-9-13-1,26-4 1,7 1 0,5-5 0,-4-9 1,-9 1-3</inkml:trace>
    </iact:actionData>
  </iact:action>
  <iact:action type="add" startTime="228601">
    <iact:property name="dataType"/>
    <iact:actionData xml:id="d43">
      <inkml:trace xmlns:inkml="http://www.w3.org/2003/InkML" xml:id="stk37" contextRef="#ctx0" brushRef="#br0">20697 7903 0,'0'0'8,"0"0"1,0 0 1,0 0 0,71 42-1,15-22 0,39 1 1,40-13 0,13-20 0,16-29-1,-20-30 1</inkml:trace>
    </iact:actionData>
  </iact:action>
  <iact:action type="add" startTime="228850">
    <iact:property name="dataType"/>
    <iact:actionData xml:id="d44">
      <inkml:trace xmlns:inkml="http://www.w3.org/2003/InkML" xml:id="stk38" contextRef="#ctx0" brushRef="#br0">22712 6947 0,'0'0'6,"0"0"4,0 0-1,0 0 1,0 0-1,0 0 1,0 0 0,0 0-1,-58 0 1,-41 37-1,-67 67 1,5 32 1,53-11-3,46-26 2,33-20 0,17-17 0,8-8-1</inkml:trace>
    </iact:actionData>
  </iact:action>
  <iact:action type="add" startTime="229088">
    <iact:property name="dataType"/>
    <iact:actionData xml:id="d45">
      <inkml:trace xmlns:inkml="http://www.w3.org/2003/InkML" xml:id="stk39" contextRef="#ctx0" brushRef="#br0">22600 7531 0,'0'0'8,"-12"45"2,0 30 0,3 45-1,13 33 1,9 13 0,16-5-1,0-32 1</inkml:trace>
    </iact:actionData>
  </iact:action>
  <iact:action type="add" startTime="229300">
    <iact:property name="dataType"/>
    <iact:actionData xml:id="d46">
      <inkml:trace xmlns:inkml="http://www.w3.org/2003/InkML" xml:id="stk40" contextRef="#ctx0" brushRef="#br0">23895 7055 0,'0'0'6,"17"74"4,8 1-1</inkml:trace>
    </iact:actionData>
  </iact:action>
  <iact:action type="add" startTime="229413">
    <iact:property name="dataType"/>
    <iact:actionData xml:id="d47">
      <inkml:trace xmlns:inkml="http://www.w3.org/2003/InkML" xml:id="stk41" contextRef="#ctx0" brushRef="#br0">24425 7568 0,'0'0'9,"0"0"0,-12 87 1,-9 33-1,-21 87 1,-11 58-1,-5-21 1,16-74-1</inkml:trace>
    </iact:actionData>
  </iact:action>
  <iact:action type="add" startTime="229957">
    <iact:property name="dataType"/>
    <iact:actionData xml:id="d48">
      <inkml:trace xmlns:inkml="http://www.w3.org/2003/InkML" xml:id="stk42" contextRef="#ctx0" brushRef="#br0">20557 9497 0,'0'0'9,"45"13"-3,42 8 4,45 8-1,50-1 2,9-7-2,3-4 0,-41-9 1,-33-12 0</inkml:trace>
    </iact:actionData>
  </iact:action>
  <iact:action type="add" startTime="230147">
    <iact:property name="dataType"/>
    <iact:actionData xml:id="d49">
      <inkml:trace xmlns:inkml="http://www.w3.org/2003/InkML" xml:id="stk43" contextRef="#ctx0" brushRef="#br0">20743 10222 0,'0'0'9,"0"0"0,41 25-1,42 0 2,74 4 1,50-29-2,58-46 0</inkml:trace>
    </iact:actionData>
  </iact:action>
  <iact:action type="add" startTime="230357">
    <iact:property name="dataType"/>
    <iact:actionData xml:id="d50">
      <inkml:trace xmlns:inkml="http://www.w3.org/2003/InkML" xml:id="stk44" contextRef="#ctx0" brushRef="#br0">22919 9129 0,'0'0'9,"0"0"-1,-62 50 2,-17 49-2,-41 96 2,-16 45 0,24-37-1,38-67 1,36-61 0,9-38-1</inkml:trace>
    </iact:actionData>
  </iact:action>
  <iact:action type="add" startTime="230547">
    <iact:property name="dataType"/>
    <iact:actionData xml:id="d51">
      <inkml:trace xmlns:inkml="http://www.w3.org/2003/InkML" xml:id="stk45" contextRef="#ctx0" brushRef="#br0">22427 10421 0,'-29'54'10,"8"24"-2,4 26 1,26-1 1,11-12 0,22-29 0,12-33 1</inkml:trace>
    </iact:actionData>
  </iact:action>
  <iact:action type="add" startTime="230750">
    <iact:property name="dataType"/>
    <iact:actionData xml:id="d52">
      <inkml:trace xmlns:inkml="http://www.w3.org/2003/InkML" xml:id="stk46" contextRef="#ctx0" brushRef="#br0">23999 9539 0,'0'41'6,"4"38"3,12 58 1,1 20 0,-5-29 0</inkml:trace>
    </iact:actionData>
  </iact:action>
  <iact:action type="add" startTime="230872">
    <iact:property name="dataType"/>
    <iact:actionData xml:id="d53">
      <inkml:trace xmlns:inkml="http://www.w3.org/2003/InkML" xml:id="stk47" contextRef="#ctx0" brushRef="#br0">24077 10400 0,'0'0'8,"0"0"2,-29 75 0,-4 32 0,-16 63-1,-26 41 1</inkml:trace>
    </iact:actionData>
  </iact:action>
  <iact:action type="add" startTime="231528">
    <iact:property name="dataType"/>
    <iact:actionData xml:id="d54">
      <inkml:trace xmlns:inkml="http://www.w3.org/2003/InkML" xml:id="stk48" contextRef="#ctx0" brushRef="#br0">22133 8628 0,'0'0'8,"0"0"1,74 4 1,42-4 0,91-8-1,74-5 2,46 1-3,-8 4 1,-9 8 1,-16 8 0,-25 0-1,-21 1 1,-20-9-1,-5-13 0</inkml:trace>
    </iact:actionData>
  </iact:action>
  <iact:action type="add" startTime="232137">
    <iact:property name="dataType"/>
    <iact:actionData xml:id="d55">
      <inkml:trace xmlns:inkml="http://www.w3.org/2003/InkML" xml:id="stk49" contextRef="#ctx0" brushRef="#br0">22116 11125 0,'0'0'7,"0"0"2,46 0 0,37 4 1,78 0-1,116-4 2,79-17-2,33-16 0,41-29 1,-8-37 0</inkml:trace>
    </iact:actionData>
  </iact:action>
  <iact:action type="add" startTime="242700">
    <iact:property name="dataType"/>
    <iact:actionData xml:id="d56">
      <inkml:trace xmlns:inkml="http://www.w3.org/2003/InkML" xml:id="stk50" contextRef="#ctx0" brushRef="#br0">23908 6798 0,'0'0'4,"0"0"-4,0 0 9,0 0 1,54 62 0,16 0-1,29 21 1,25 12 0,0-8 0,-16-16-1,-34-18 1,-28-15-1,-25-5 1,-13-4 0,-8-4-1,-4-1 1,-9 5 0,-3 0-1,-1 0 1</inkml:trace>
    </iact:actionData>
  </iact:action>
  <iact:action type="add" startTime="242946">
    <iact:property name="dataType"/>
    <iact:actionData xml:id="d57">
      <inkml:trace xmlns:inkml="http://www.w3.org/2003/InkML" xml:id="stk51" contextRef="#ctx0" brushRef="#br0">24603 7361 0,'0'0'8,"0"0"2,-21 41-1,-4 13 1,-4 33 0,13 21-1,24 8 1,25 0 0,17-17 0,4-37-1,-9-37 1</inkml:trace>
    </iact:actionData>
  </iact:action>
  <iact:action type="add" startTime="246064">
    <iact:property name="dataType"/>
    <iact:actionData xml:id="d58">
      <inkml:trace xmlns:inkml="http://www.w3.org/2003/InkML" xml:id="stk52" contextRef="#ctx0" brushRef="#br0">22422 12752 0,'0'0'5,"0"0"-5,0 0 8,0 0 2,0 0 0,0 0-1,0 0 1,38 45 0,-26-28-1,1-1 1,3 9-1,-4 4 2,5 8-2,0 13 1,3 20-1,5 9 1,4 0 1,0-9-2,-4-12 0,-4-8 1,-1-5-1,1-3 1,0 3 0,-1-3-1,1-1 1,4-4 0,-13-3-1,5-5 1,-5-5-1,-4-3 0,1-4 1,-5-5-1,0-4 2,0 1-2,0-5 1,0 0-1,1 0 1,-1 0-1,0 0 1,0 0 0,0 1-1,0-5 0,0 0 2,9-5 0,16-11-3,66-46 1,91-100 1,141-165-1,83-141 0,32-124 2,22-87-2</inkml:trace>
    </iact:actionData>
  </iact:action>
  <iact:action type="add" startTime="248480">
    <iact:property name="dataType"/>
    <iact:actionData xml:id="d59">
      <inkml:trace xmlns:inkml="http://www.w3.org/2003/InkML" xml:id="stk53" contextRef="#ctx0" brushRef="#br0">24549 7862 0,'0'0'8,"0"0"2,0 0-2,0 0 2,0 0 0,0 0 0,8 54-1,1-21 0,-1 8 1,0 9 0,0 8 0,5 4-1,-1 0 1,5 4-1,-5-8 2,1-4-3,-1-8 2,-4-9 0,-4-12-1,1-4 1,-1-5-1,0-3 1,0-5-1,-4 0 1,0-4-1,0 0 1,4 1 0,-4-5 0,0 0-1,79-129 1,20-74 0,33-91-1,17-45 1,4-30-1,1 9 1</inkml:trace>
    </iact:actionData>
  </iact:action>
  <iact:action type="add" startTime="249839">
    <iact:property name="dataType"/>
    <iact:actionData xml:id="d60">
      <inkml:trace xmlns:inkml="http://www.w3.org/2003/InkML" xml:id="stk54" contextRef="#ctx0" brushRef="#br0">24520 9717 0,'0'0'8,"0"0"1,0 0 0,0 0 0,0 0 1,-29 45 0,29-16-1,4 21 1,9 29 0,3 28-1,-3 9 2,-5-4-2,-8 0 2,0-9-3,0-7 2,0-22 0,0-16 0,0-17-1,0-12 1,4-8 0,0-13-1,-4-8 0,0 0 1,108-169 0,49-100 0,58-129 0,25-45-1,41-70 0,46-30 1</inkml:trace>
    </iact:actionData>
  </iact:action>
  <iact:action type="add" startTime="261741">
    <iact:property name="dataType"/>
    <iact:actionData xml:id="d61">
      <inkml:trace xmlns:inkml="http://www.w3.org/2003/InkML" xml:id="stk55" contextRef="#ctx0" brushRef="#br0">6299 13427 0,'0'0'3,"0"0"-3,0 0 10,0 0 0,0 0-1,0 0 1,66 8 0,-16-16-1,12-5 1,0-3 0,0-5-1,-8 0 1,-4 0-1,-5 1 2,-3-1-2,3-4 0,1 0 1,3-4-1,-3 5 1,-1 3 0,1 4 0,-1 5 0,5-1-1,4 1 1,-1 0-1,5-1 1,-4 1-1,-4-1 1,-5 1 0,1 4 1,-5-1-3,-4 1 2,1 4-1,-1 0 1,0 0-1,5 0 1,-1 4 0,4 0 0,5-5-1,8 1 1,-8 0-1,8 4 1,0-4 0,4 0-1,8 4 1,0 0-1,17 0 2,12-4-2,17 0 0,8-1 1,5-3 0,3 0-1,0 0 1,1-5 0,3 5-1,-12 0 1,-24-1 0,-26 5-1,-20 0 1,-25-8-1,-17-5 0</inkml:trace>
    </iact:actionData>
  </iact:action>
  <iact:action type="add" startTime="262705">
    <iact:property name="dataType"/>
    <iact:actionData xml:id="d62">
      <inkml:trace xmlns:inkml="http://www.w3.org/2003/InkML" xml:id="stk56" contextRef="#ctx0" brushRef="#br0">4140 13385 0,'0'0'6,"0"0"5,0 0-3,0 0 2,0 0 0,0 0-1,0 0 1,91-21-1,-17-3 1,17-10 0,-8 5-1,-9 1 1,1-1 1,3 0-2,5 8 0,16 4 1,17 5-1,17-1 1,7 1-1,13 0 1,0-1 0,9 1 0,-5-1-1,-8 5 1,0 0-1,12 8 0</inkml:trace>
    </iact:actionData>
  </iact:action>
  <iact:action type="add" startTime="268389">
    <iact:property name="dataType"/>
    <iact:actionData xml:id="d63">
      <inkml:trace xmlns:inkml="http://www.w3.org/2003/InkML" xml:id="stk57" contextRef="#ctx0" brushRef="#br0">22621 8789 0,'0'0'3,"-62"9"-3,8-1 10,-4-8-1,-4-4 1,-8-13 0,-9-24-1,1-25 2,-17-30-3,-17-32 3,-8-17-2,8-8 1,13-25-1,20-4 1,25 8 0,13 17 0,20 20-1,17 9 1,13 3 0,19-11-1,18-1 1,37 5-1,37 7 1,41 5-1,9 21 2,8 20-2,8 25 2,-8 21-1,-5 21-1,14 16 1,-1 8-1,0 13 1,-8 4-1,-29 4 2,-17 5-2,-16 3 1,0 5-1,0 3 1,-13 5-1,5 0 1,-13 0 0,-12-5 0,-9-3-1,-8 0 1,-4-1-1,-4-4 1,-8-3 0,-17-1-1,-4-8 1,-8-4-1,-9-4 1,1-1 0,-5-3-1,-4-1 1,0 1-1,0 4 1,0 12 0,5 33 0,-1 38-1,0 32 1,5 9-1,7-8 1,5-9 0,0 0 0,-13-8 0,-7-16-1,-14-13 0,-3-16 1,-1-17 0,-3-13-1,-5-8 1,-12 5-1,-21 12 1,-45 12 0,-95 12-1,-92-7 1,-99-26-1</inkml:trace>
    </iact:actionData>
  </iact:action>
  <iact:action type="add" startTime="280511">
    <iact:property name="dataType"/>
    <iact:actionData xml:id="d64">
      <inkml:trace xmlns:inkml="http://www.w3.org/2003/InkML" xml:id="stk58" contextRef="#ctx0" brushRef="#br0">23970 9266 0,'0'0'2,"0"0"0,0 0 7,0 0 2,0 0-3,0 0 2,58 33 0,-29-17-1,-4 5 1,-9 4-1,-12 8 1,-12 12 0,-21 22-1,-12 7 1,-1-12 0,9-16-1,12-17 1,13-17 1,8-8-3,4-4 1,0 0 1,5 0 0,3 5 0,5 11 0,8 17 0,3 33-2,6 50 2,-10 33 0,-3 13-1,-8-17 1,-5-33 0,0-30-1,-4-28 1,0-37-1,0-21 1</inkml:trace>
    </iact:actionData>
  </iact:action>
  <iact:action type="add" startTime="281139">
    <iact:property name="dataType"/>
    <iact:actionData xml:id="d65">
      <inkml:trace xmlns:inkml="http://www.w3.org/2003/InkML" xml:id="stk59" contextRef="#ctx0" brushRef="#br0">21363 11443 0,'0'0'8,"0"0"0,0 0 2,54-12-1,37-5 1,66-12 0,46-20 0,-4-18-1,-9-15 0,-20 7 3,-17 17-4,-9 17 2,-3 12-1,8 8 1,21 5-1,24-1 1,34 9 0,-5 8-1,-12 4 1,-16 0-1,-34 0 1,-29-4 0,-16-8-1,-8-21 1,-9-37-1</inkml:trace>
    </iact:actionData>
  </iact:action>
  <iact:action type="add" startTime="281808">
    <iact:property name="dataType"/>
    <iact:actionData xml:id="d66">
      <inkml:trace xmlns:inkml="http://www.w3.org/2003/InkML" xml:id="stk60" contextRef="#ctx0" brushRef="#br0">21413 11323 0,'0'0'6,"0"0"3,0 0 1,0 0-1,0 0 1,83-45-1,-1-9 1,26-16 0,8-5 0,0 9-1,-13 12 1,-8 17 0,-4 8 0,9 4-1,11 4 1,18 5 0,15 3-1,18 1 1,16 3-1,8 1 1,-4 0-1,-12 0 1,-5-5 0,-12-3 0,-21 3 0,-24-3 0,-21 3 1,-17 5-3,-16 0 3,-13 4-1,-12-1-1,-4 5 1,-21 0-1,0 0 1,-8-4 0,-16-4-1,-67-21 1,-99-25-1,-50-8 1</inkml:trace>
    </iact:actionData>
  </iact:action>
  <iact:action type="add" startTime="282250">
    <iact:property name="dataType"/>
    <iact:actionData xml:id="d67">
      <inkml:trace xmlns:inkml="http://www.w3.org/2003/InkML" xml:id="stk61" contextRef="#ctx0" brushRef="#br0">21984 11033 0,'0'0'8,"-58"34"3,12-14-2,9 1 1,4-9-1,21-3 1,8-5 0,12 0-1,21-4 1,45-4 0,63-17-1,57-12 1,26-4 0,20-5-1,20 9 1,-7 13 0,-22-1-1,-3 8 1,-30 9 0,-16 0-1,-12 0 1,-17-13-1,-4-32 1,-12-59-1</inkml:trace>
    </iact:actionData>
  </iact:action>
  <iact:action type="add" startTime="299535">
    <iact:property name="dataType"/>
    <iact:actionData xml:id="d68">
      <inkml:trace xmlns:inkml="http://www.w3.org/2003/InkML" xml:id="stk62" contextRef="#ctx0" brushRef="#br0">15650 9866 0,'0'0'3,"0"0"-2,-17 83 9,9 8 0,0 45-1,-1 38 3,5 0-4,4-12 2,0-26-1,4-32 1,-4-26-1,0-20 1,0-12 0,0-17-1,0-4 1,0-9-1,0-7 1,0-5 0,0-4-1,0 0 1,0 0-1,0 0 1,29-112-1,-12 62 1,3 9 0,14 8-1,11 16 2,13 13-2,25 17 1,4 24-1,-1 12 0,-15 5 0,-26-4 1,-20-13-1,-17-4 1,-12-8 0,-25 8-1,-24 0 1,-26-8 0,0-29-1,1-33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0:25:43.1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958">
    <iact:property name="dataType"/>
    <iact:actionData xml:id="d0">
      <inkml:trace xmlns:inkml="http://www.w3.org/2003/InkML" xml:id="stk0" contextRef="#ctx0" brushRef="#br0">10437 3262 0,'0'0'2,"0"0"1,0 0 6,0 0-1,0 0 2,0 0-1,0 0 1,0 0 0,0 0 0,0 0-1,66 25 1,-17-25 0,26 8-1,16-8 1,4 0 0,-12 0 0,-9 9-1,-3-1 1,-1 0-1,4 0 1,5 1 0,4-9-1,0 8 1,-9-8 0,0 0-1,-7 8 1,3 0 0,0 9-1,13-9 1,12 1-1,5-9 1,7-9 0,-3-7 0,-5 7-1,-4 1 1,0 0-1,4 0 2,-3-1-2,-5 1 0,-17 0 1,-4 0 0,-3-1-1,-14 1 1,5 8-1,13 0 1,24 0 0,33 8-1,38 1 1</inkml:trace>
    </iact:actionData>
  </iact:action>
  <iact:action type="add" startTime="74347">
    <iact:property name="dataType"/>
    <iact:actionData xml:id="d1">
      <inkml:trace xmlns:inkml="http://www.w3.org/2003/InkML" xml:id="stk1" contextRef="#ctx0" brushRef="#br0">6969 5407 0,'0'0'3,"0"0"-3,0 0 8,0 0 3,0 0-2,0 0 0,0 0 1,0 0 0,0 0-1,0 0 0,0 0 1,0 0 0,0 0-1,0 0 1,54 4 0,-12 0-1,7 0 1,9 0 0,4 0-1,0 1 1,-4-1-1,4 0 2,0 4-2,0-4 0,0 0 1,-4 1-1,-4-5 1,-8 0-1,-9 0 1,-8 0 0,-8 0 0,-5 0-1,1 0 1,-13 0-1,4 0 1,-4 0-1,0 0 1,-4 0 0,0 0-1,0 0 1,0 0-1,0 0 1,-111-17 0,36 9 0,-16 8-1,-21 4 1,1 0-1,3 4 0,17-4 1,25 1 0,12-1 0,13-4-1,12 0 1,8 0-1,5 0 1,3 0 0,5 0-1,0 0 1,4 0 0,-1 0-1,5 4 1,0-4-1,0 0 1,87 12 0,0-12 0,37-8 0,29-9-1,25-3 0,13-5 1</inkml:trace>
    </iact:actionData>
  </iact:action>
  <iact:action type="add" startTime="78599">
    <iact:property name="dataType"/>
    <iact:actionData xml:id="d2">
      <inkml:trace xmlns:inkml="http://www.w3.org/2003/InkML" xml:id="stk2" contextRef="#ctx0" brushRef="#br0">1980 5618 0,'0'0'2,"0"0"0,0 0 7,0 0 0</inkml:trace>
    </iact:actionData>
  </iact:action>
  <iact:action type="add" startTime="78699">
    <iact:property name="dataType"/>
    <iact:actionData xml:id="d3">
      <inkml:trace xmlns:inkml="http://www.w3.org/2003/InkML" xml:id="stk3" contextRef="#ctx0" brushRef="#br0">3411 5444 0,'0'0'8,"0"0"2,0 0 0,0 0 2,58-12-5,17-5 3,32-8-1,17-4 1,17 0 1,8 4-2,8 1 0,0 3 1,9 4-1,-5 5 1,13 4-1,4 8 1,21 8 0,16 4 1,0 1-3,-8 3 1</inkml:trace>
    </iact:actionData>
  </iact:action>
  <iact:action type="add" startTime="94179">
    <iact:property name="dataType"/>
    <iact:actionData xml:id="d4">
      <inkml:trace xmlns:inkml="http://www.w3.org/2003/InkML" xml:id="stk4" contextRef="#ctx0" brushRef="#br0">3411 5320 0,'0'0'2,"0"0"0,0 0 7,0 0 1,0 0 0,0 0-1,0 0 1,0 0 0,0 0-1,0 0 1,0 0-1,0 0 1,0 0-1,0 0 1,0 0 0,0 0-1,0 0 1,0 0-1,0 0 1,0 0 0,0 0-1,42-33 1,-26 33-1</inkml:trace>
    </iact:actionData>
  </iact:action>
  <iact:action type="add" startTime="104882">
    <iact:property name="dataType"/>
    <iact:actionData xml:id="d5">
      <inkml:trace xmlns:inkml="http://www.w3.org/2003/InkML" xml:id="stk5" contextRef="#ctx0" brushRef="#br0">3411 6334 0,'0'0'1,"0"0"2,67 21 7,24-9-1,82 5 1,67 4 1,17-5-2,24-12 1,0-8-1,30-25 0,24-33 1,-4-21-1</inkml:trace>
    </iact:actionData>
  </iact:action>
  <iact:action type="add" startTime="106133">
    <iact:property name="dataType"/>
    <iact:actionData xml:id="d6">
      <inkml:trace xmlns:inkml="http://www.w3.org/2003/InkML" xml:id="stk6" contextRef="#ctx0" brushRef="#br0">13457 6417 0,'0'0'8,"0"0"2,0 0 0,0 0-2,0 0 2,0 0-1,0 0 1,0 0-1,0 0 1,45 0-1,-32 0 1,-9 0 0,4 0-1,0 0 1,1 0-1,-5 0 1,0 0-1,0 0 1,-4-4 0,0 4-1</inkml:trace>
    </iact:actionData>
  </iact:action>
  <iact:action type="add" startTime="111869">
    <iact:property name="dataType"/>
    <iact:actionData xml:id="d7">
      <inkml:trace xmlns:inkml="http://www.w3.org/2003/InkML" xml:id="stk7" contextRef="#ctx0" brushRef="#br0">3411 7407 0,'0'0'2,"0"0"-1,0 0 10,0 0-3,0 0 2,58-9-1,17 9 1,32-4-1,34 0 0,0 0 3,8 0-4,0 4 2,-9-4 0,9-1-1,-4-3 1,4 4-1,4-4 1,4-1 0,9-3 0,-1 0-1,9-1 1,-4 5-1,-9-9 0</inkml:trace>
    </iact:actionData>
  </iact:action>
  <iact:action type="add" startTime="123635">
    <iact:property name="dataType"/>
    <iact:actionData xml:id="d8">
      <inkml:trace xmlns:inkml="http://www.w3.org/2003/InkML" xml:id="stk8" contextRef="#ctx0" brushRef="#br0">3411 7344 0,'0'0'4,"0"0"1,0 0 5,0 0 0,0 0-1,0 0 1</inkml:trace>
    </iact:actionData>
  </iact:action>
  <iact:action type="add" startTime="123870">
    <iact:property name="dataType"/>
    <iact:actionData xml:id="d9">
      <inkml:trace xmlns:inkml="http://www.w3.org/2003/InkML" xml:id="stk9" contextRef="#ctx0" brushRef="#br0">3411 6235 0,'0'0'9,"0"0"1,0 0 0,0 0-1,33 50 1,-24-21 0,7 12 0,-16 17 0,0 25-1,-8 28 1</inkml:trace>
    </iact:actionData>
  </iact:action>
  <iact:action type="add" startTime="124827">
    <iact:property name="dataType"/>
    <iact:actionData xml:id="d10">
      <inkml:trace xmlns:inkml="http://www.w3.org/2003/InkML" xml:id="stk10" contextRef="#ctx0" brushRef="#br0">8968 8487 0,'0'0'9,"0"0"1,0 0 0,-50-29 0,34-8 1,-1-29-3,13-34 2,12-32 0,29-38 1,21 0-2,13 25 1,11 42-1,5 41 2,4 29-2,-4 29 1,13 28 0,7 30 0,5 29 0,-5 29-1,-24 20 1,-42 13 0,-32 4 0,-42 29 1,-50 9-2,-33-9 1,-33-38 0,0-57 0,29-66 0,13-71-1,11-108 1</inkml:trace>
    </iact:actionData>
  </iact:action>
  <iact:action type="add" startTime="135521">
    <iact:property name="dataType"/>
    <iact:actionData xml:id="d11">
      <inkml:trace xmlns:inkml="http://www.w3.org/2003/InkML" xml:id="stk11" contextRef="#ctx0" brushRef="#br0">7954 8765 0,'0'0'7,"0"0"2,0 0 0,0 0 1,0 0-1,0 0 1,0 0 0,54-9-1,-17 1 1,13-4-1,8-5 1,8 0-1,0 1 1,0 3 1,-8 5-2,-4 0 0,-8 4 1,-9 0 0,-4 0-1,-4-5 1,12-3-1,5-21 1,24-38-1</inkml:trace>
    </iact:actionData>
  </iact:action>
  <iact:action type="add" startTime="137909">
    <iact:property name="dataType"/>
    <iact:actionData xml:id="d12">
      <inkml:trace xmlns:inkml="http://www.w3.org/2003/InkML" xml:id="stk12" contextRef="#ctx0" brushRef="#br0">7482 8251 0,'0'0'7,"0"0"3,0 0-1,0 0 0,0 0 1,0 0-1,0 0 1,0 0-1,0 0 1,54 21 0,-16-13-1,11 0 1,9-3 0,4-5-1,4 0 1,-12-5 0,0 1-1,-13 0 1,-8 4 0,-4 0 0,-8 0-1,-9 0 0,-7 0 1,-5 0 0,0 0-1,0 0 0,-96 0 2,39 4-2,-1-4 0,0 0 1,0 0 0,0 4-1,4 1 1,9-1-1,11 0 1,14-4 0,11 0-1,9 0 1,0 0-1,0 0 1</inkml:trace>
    </iact:actionData>
  </iact:action>
  <iact:action type="add" startTime="146022">
    <iact:property name="dataType"/>
    <iact:actionData xml:id="d13">
      <inkml:trace xmlns:inkml="http://www.w3.org/2003/InkML" xml:id="stk13" contextRef="#ctx0" brushRef="#br0">3411 8413 0,'0'0'3,"0"0"-3,0 0 9,0 0 1,0 0-1,0 0 1,0 0 0,0 0-1,0 0 1,42 16 0,-9-16-1,0 0 1,17 0-1,16-4 1,0 0-1,0 0 1,0 0 0,-8 4 0,-8 0-1,-9 0 1,9 0 0,8 0-1,0 0 1,8-4 0,8-1-1,9-3 1,-4 0-1,-17 0 1,4 3-1,-16 5 1,-1 0 0,-3 5-1,4-5 1,3 0-1,9 0 1,13 0-1,8 0 1,-5 0 0,1 0-1,-13 0 1,-8 4-1,-4 0 1,-5 0 0,1 0-1,0 0 1,8 0 0,4 1-1,8-5 1,0 0 0,1 0-1,-9 0 1,-4 0-1,-9 4 1,-7 0 0,-5 0-1,0 0 1,0 4-1,1 1 1,3-5-1,9 4 1,16-4 0,8-4 0,9-4-1,8-13 0,-4-11 1</inkml:trace>
    </iact:actionData>
  </iact:action>
  <iact:action type="add" startTime="151180">
    <iact:property name="dataType"/>
    <iact:actionData xml:id="d14">
      <inkml:trace xmlns:inkml="http://www.w3.org/2003/InkML" xml:id="stk14" contextRef="#ctx0" brushRef="#br0">9133 4264 0,'0'0'1,"0"0"1,0 0 8,0 0 0,0 0-1,0 0 0,46 25 1,20-17 0,29-8 0,25 0-1,4-8 2,9-9-2,-1 1 1,5-9-1,-9 0 1,-21 0-1,-28 17 1,-21 0 0,-17-1 0,-12 9-1,-8-8 0,-9 8 1,-3-8-1,-1 8 0</inkml:trace>
    </iact:actionData>
  </iact:action>
  <iact:action type="add" startTime="151522">
    <iact:property name="dataType"/>
    <iact:actionData xml:id="d15">
      <inkml:trace xmlns:inkml="http://www.w3.org/2003/InkML" xml:id="stk15" contextRef="#ctx0" brushRef="#br0">9857 4297 0,'0'0'6,"0"0"4,0 0 0,0 0-1,0 0 1,4 50-1,9-9 1,-9 26-1,4 24 1,-4 8 0,-4-4-1,5-8 2,-1-16-3,0-13 2,0-13 0,-4-12-1,0-8 1,-4 0 0</inkml:trace>
    </iact:actionData>
  </iact:action>
  <iact:action type="add" startTime="152244">
    <iact:property name="dataType"/>
    <iact:actionData xml:id="d16">
      <inkml:trace xmlns:inkml="http://www.w3.org/2003/InkML" xml:id="stk16" contextRef="#ctx0" brushRef="#br0">10540 5336 0,'0'0'6,"0"0"3,0 0 1,0 0-1,0 0 1,0 0-1,0 0 1,0 0-1,0 0 1,-25 91 1,25 1-3,4 24 2,5-5-1,3-7 2,-8-17 0,4-21-2,-3-16-1,-1-13 1,0-8 1,-4-8-1,0-9 2,0-8-3,0-4 2,0 0 0,0 0-1,0 0 1</inkml:trace>
    </iact:actionData>
  </iact:action>
  <iact:action type="add" startTime="152538">
    <iact:property name="dataType"/>
    <iact:actionData xml:id="d17">
      <inkml:trace xmlns:inkml="http://www.w3.org/2003/InkML" xml:id="stk17" contextRef="#ctx0" brushRef="#br0">10077 5821 0,'0'0'8,"0"0"2,0 0 0,0 0-1,0 0 1,86 70-1,-15-12 1,3 13-1,-7 7 1,-10 1 1,-15-13-2,-9-16 1,-12-13-1,-5-12 1,-3-9 0,-1-3-1,-4-5 1,5-4 0,7-8-1,30-37 1,66-108-1,82-182 1</inkml:trace>
    </iact:actionData>
  </iact:action>
  <iact:action type="add" startTime="153217">
    <iact:property name="dataType"/>
    <iact:actionData xml:id="d18">
      <inkml:trace xmlns:inkml="http://www.w3.org/2003/InkML" xml:id="stk18" contextRef="#ctx0" brushRef="#br0">11512 5452 0,'0'0'6,"0"0"4,0 0 0,0 0-1,42-74 1,-42 24-1,-9-20 1,-11-13-1,-18 0 1,1 17 0,0 24 0,8 34-1,0 25 1,-12 37 0,-17 53 0,4 22-1,13-1 0,20-16 1,21-29-1,8-21 1,13-17 0,-9-20 0,5-17-1,-1-8 1,-16 0-1,62-33 1,1-17 0,11-16-1,-8-4 1,-16 12 0,-17 16-1,-12 14 1,-5 11 0,-3 9-1,-1 4 0,-8 8 1,13 12 0,16 30-1,16 32 1,9 26 0,0-13-1,-21-33 1</inkml:trace>
    </iact:actionData>
  </iact:action>
  <iact:action type="add" startTime="155230">
    <iact:property name="dataType"/>
    <iact:actionData xml:id="d19">
      <inkml:trace xmlns:inkml="http://www.w3.org/2003/InkML" xml:id="stk19" contextRef="#ctx0" brushRef="#br0">9663 5328 0,'0'0'7,"-50"8"3,-4 17-1,-37 37 1,-12 54-1,-5 42 2,5 32-2,12-4 0,16-37 1,22-37-1,28-50 1,21-41 0,4-21-1,0 0 1,0 0-1,49-149 1</inkml:trace>
    </iact:actionData>
  </iact:action>
  <iact:action type="add" startTime="155441">
    <iact:property name="dataType"/>
    <iact:actionData xml:id="d20">
      <inkml:trace xmlns:inkml="http://www.w3.org/2003/InkML" xml:id="stk20" contextRef="#ctx0" brushRef="#br0">8790 5949 0,'0'0'7,"-13"50"3,-3 16-1,-1 33 1,22 17-1,28 9 2,20-9-2,9-34 0,-4-36 1,-12-30 0,4-24 0,36-42-1,51-61 1,37-80-1,-13-49 1,-45-12 0</inkml:trace>
    </iact:actionData>
  </iact:action>
  <iact:action type="add" startTime="155881">
    <iact:property name="dataType"/>
    <iact:actionData xml:id="d21">
      <inkml:trace xmlns:inkml="http://www.w3.org/2003/InkML" xml:id="stk21" contextRef="#ctx0" brushRef="#br0">8616 5465 0,'0'0'6,"0"0"3,0 0 1,-4-46 0,-4 17-1,-5-4 1,1 0 0,-9 8-1,9 17 0,12 8 1,0 0-1,-50 103 1,29-3 0,9-1 0,4-24-1,8-30 1,4-20-1,0-13 1,0-12 0,-4 0-1,0 0 1,99-87-1,-36 30 1,-10 3-1,-15 21 1,-14 16 0,-7 13-1,-5 16 1,9 26-1,12 36 1,13 25 0,3-3-1,-3-30 1</inkml:trace>
    </iact:actionData>
  </iact:action>
  <iact:action type="add" startTime="157948">
    <iact:property name="dataType"/>
    <iact:actionData xml:id="d22">
      <inkml:trace xmlns:inkml="http://www.w3.org/2003/InkML" xml:id="stk22" contextRef="#ctx0" brushRef="#br0">11289 7262 0,'0'0'7,"0"0"2,0 0 0,4 49 1,13 47-1,24 77 1,17 43 0,8-9-1,-16-54 1,-21-54 0,-13-37-1,-8-24 1,-8-13 0,-4-13-1,-8-4 1,-5-4 0,17-4-1,-62-12 1,25 0 0,0-1-1,8 5 1,0 0-1,12 3 1,5 5 0,4 9-1,4 7 1,4 17 0,12 29-1,25 17 1,17-8 0,8-26 0,-4-28-1,-13-26 1,5-28-1,16-50 1,5-74 0,-1-46-1,-20 0 1,-9 29-1</inkml:trace>
    </iact:actionData>
  </iact:action>
  <iact:action type="add" startTime="158466">
    <iact:property name="dataType"/>
    <iact:actionData xml:id="d23">
      <inkml:trace xmlns:inkml="http://www.w3.org/2003/InkML" xml:id="stk23" contextRef="#ctx0" brushRef="#br0">12683 7506 0,'0'0'6,"0"0"4,0 0-1,-50-29 1,-3 8-1,-22 5 1,-3 12 0,-1 16 0,13 17-1,8 12 2,12 9-3,22 0 2,19-13-1,10-4 1,24-4 0,16-8 0,17-9-1,0-8 1,-8-8-1,-9 0 1,-7 0-1,-13 0 1,-5 4 0,-16 0-1,-4 8 1,0-8-1,-16 54 1,-1 0 0,1 4-1,7 0 1,5-13-1,8 5 1,9 0 0,3-1-1,13 1 1,13-13-1,16-29 1,53-57 0,113-150-1</inkml:trace>
    </iact:actionData>
  </iact:action>
  <iact:action type="add" startTime="160155">
    <iact:property name="dataType"/>
    <iact:actionData xml:id="d24">
      <inkml:trace xmlns:inkml="http://www.w3.org/2003/InkML" xml:id="stk24" contextRef="#ctx0" brushRef="#br0">11566 9398 0,'0'0'7,"-4"41"2,-13 26 1,-16 53 0,-8 37-1,8-4 2,8-24-2,8-42 1,5-29-1,8-21 1,-9-17-1,9-11 1,0-9-1,-4-13 1,-4-24 0,-5-25 0,5-13-1,-9 13 1,4 21-1,1 12 1,3 17 0,9 7-1,-4 10 1,4 11-1,4 21 1,12 30 0,1 20 0,16-5-1,4-20 0,12-28 1,5-26 0,16-33 0,29-54-1,21-74 0,0-75 1,-13-45 0</inkml:trace>
    </iact:actionData>
  </iact:action>
  <iact:action type="add" startTime="160711">
    <iact:property name="dataType"/>
    <iact:actionData xml:id="d25">
      <inkml:trace xmlns:inkml="http://www.w3.org/2003/InkML" xml:id="stk25" contextRef="#ctx0" brushRef="#br0">12708 9237 0,'0'0'6,"0"0"4,0 0-1,0 0 1,-50-21 0,1 8-1,-18 9 0,-19 17 1,-5 28 0,12 30 0,21 15 1,21 1-2,16-12 1,17-21 0,16-17 0,13-8-1,21-12 1,8-9 0,-1-8 0,-3-4-1,-13 0 1,-8-1-1,-8 1 0,-5 4 2,-3 0-2,-9 4 0,4 9 1,-16 24-1,-9 46 2,-7 37-2,3 8 1,8-28 0,13-34-1,17-16 1,12-26-1,12-19 1</inkml:trace>
    </iact:actionData>
  </iact:action>
  <iact:action type="add" startTime="162215">
    <iact:property name="dataType"/>
    <iact:actionData xml:id="d26">
      <inkml:trace xmlns:inkml="http://www.w3.org/2003/InkML" xml:id="stk26" contextRef="#ctx0" brushRef="#br0">10606 5092 0,'0'0'7,"0"0"3,0 0 0,0 0-2,0 0 1,-66 25 1,-21-8 0,-37 3-1,-17 1 1,-8-9 0,-4-7-1,-8-14 1,-5-11 0,26-14-1,20-7 1,25-9-1,20-8 1,17-12-1,25-29 1,21-34-1,24-28 1,21-34 0,33 5-1,54-1 1,29 34 0,67 24-1,28 26 1,-21 65 0,34 59-1,3 74 1,-3 66-1,-50 42 1,-79-25 0,-62-25-1,-41-29 0,-38-17 1,-65 18 0,-79 7 0,-96-8-1,-36-25 1,11-37-1,30-45 1,41-47-1,17-65 1</inkml:trace>
    </iact:actionData>
  </iact:action>
  <iact:action type="add" startTime="163850">
    <iact:property name="dataType"/>
    <iact:actionData xml:id="d27">
      <inkml:trace xmlns:inkml="http://www.w3.org/2003/InkML" xml:id="stk27" contextRef="#ctx0" brushRef="#br0">12034 5866 0,'0'0'6,"0"0"6,-54 33-6,-25-12 3,-37 0 1,-16 0-1,20-5 3,21-8-3,8-8 0,-8-16 0,-4-30 1,13-41-1,28-24 1,33-18 0,33-16-1,22-12 0,24-17 2,12 13-3,13 28 3,28 26-2,22 20 2,3 29-3,13 29 2,-4 20 0,12 26-1,9 16 1,-34 8-1,-41 9 1,-37 16 0,-38 17 0,-49 37-1,-58 58 0,-74 29 1,-46-8 0,29-46-1,20-41 1,30-37 0,49-51-1,34-28 0</inkml:trace>
    </iact:actionData>
  </iact:action>
  <iact:action type="add" startTime="165350">
    <iact:property name="dataType"/>
    <iact:actionData xml:id="d28">
      <inkml:trace xmlns:inkml="http://www.w3.org/2003/InkML" xml:id="stk28" contextRef="#ctx0" brushRef="#br0">11272 6591 0,'0'0'6,"0"0"3,-45-4 1,3 0 0,-20-1-1,-16 1 1,-1 0-1,5 8 0,3 9 3,9 12-3,0 16 0,4 21 1,9 21-1,11 12 1,18-4-1,20-16 1,16-9-1,34 0 1,37-8 0,37-16-1,4-26 1,0-24-1,9-29 1,0-21-1,-1-21 1,-28-12-1,-42-4 1,-46-1 0,-36-7-1,-34-13 1,-28-4-1,-26 21 0,-28 32 1,-13 38 0,0 42-1,9 28 1,41 21 0,41 5-2</inkml:trace>
    </iact:actionData>
  </iact:action>
  <iact:action type="add" startTime="166063">
    <iact:property name="dataType"/>
    <iact:actionData xml:id="d29">
      <inkml:trace xmlns:inkml="http://www.w3.org/2003/InkML" xml:id="stk29" contextRef="#ctx0" brushRef="#br0">8223 6384 0,'-54'12'7,"-4"9"2,-4 16 1,4 17-1,17 21 1,4 16-1,16 12 2,21-8-2,25 1 1,33-1-1,37-16 1,29-21-1,17-21 1,12-29 0,17-20-1,7-17 1,-15-13 0,-26-3 0,-20-5-1,-29 5 0,-33-1 1,-34-4 0,-28 1-1,-29-22 1,-50-28-1,-41 4 1,-25 12 0,0 21 0,29 16-1,33 13 1,33 4-1,20 8 1,18-3-1</inkml:trace>
    </iact:actionData>
  </iact:action>
  <iact:action type="add" startTime="166779">
    <iact:property name="dataType"/>
    <iact:actionData xml:id="d30">
      <inkml:trace xmlns:inkml="http://www.w3.org/2003/InkML" xml:id="stk30" contextRef="#ctx0" brushRef="#br0">7880 7195 0,'0'0'7,"0"0"2,0 0 1,0 0-1,53 5 1,-7 3 0,16 0-1,8-4 1,1 0-1,-1 1 1,5-1 0,7 4-1,18 4 1,7 1 0,1-5-1,-9-4 1,-4-4-1,-4 0 1,4 4 0,13 5-1,4-1 1,-1-4-1,-3-4 1,-9-4 0,0 4-1,-3 0 1,-1 0-1,0 4 1,-8-4 0,0 0 0,-9-4-1,-3 0 1,-1 0-1,5 4 1,4 0 1,12 4-2,4 4 0,0-4 0,-8-4 1,-4-4-1,0 4 1,4 0 0,4 8 0,5 1-1,-5-1 1,-12-4-1,-9-4 1,-8-4 0,-8-4-1,-4-1 1,-9 1 0,-7 4-1,-9 0 1,-5 0-1,-3-1 1,0 5 0,-5 0-2,5 0 3,-13 0-2,1 0 1,-1 0-1,-4-4 1</inkml:trace>
    </iact:actionData>
  </iact:action>
  <iact:action type="add" startTime="168314">
    <iact:property name="dataType"/>
    <iact:actionData xml:id="d31">
      <inkml:trace xmlns:inkml="http://www.w3.org/2003/InkML" xml:id="stk31" contextRef="#ctx0" brushRef="#br0">11909 8661 0,'0'0'6,"0"0"3,-74 8 0,8-4 1,-17 5-1,-4 3 1,-4 5 0,8 3 0,9 5-1,-1 8 1,5 5-1,-4 11 1,-1 18-1,17 7 1,29 1-1,29-5 2,25 9-2,29 4 0,25-13 1,32-16-1,9-25 1,4-29-1,9-21 1,-5-25 0,-4-16-2,-8-12 3,-21-9-2,-25-8 1,-45-4-1,-25-5 1,-25-28 0,-24-9-1,-9 13 1,-17 29-1,-20 41 1,-8 29-1,-1 17 1</inkml:trace>
    </iact:actionData>
  </iact:action>
  <iact:action type="add" startTime="177006">
    <iact:property name="dataType"/>
    <iact:actionData xml:id="d32">
      <inkml:trace xmlns:inkml="http://www.w3.org/2003/InkML" xml:id="stk32" contextRef="#ctx0" brushRef="#br0">3411 9514 0,'0'0'2,"0"0"-1,50-25 17,16 4-16,58-12 7,34 0 0,15 4 2,18 0-3,24 0 2,37-8 0,13-9-1,33-12 1,20-8 0,-24 8-1</inkml:trace>
    </iact:actionData>
  </iact:action>
  <iact:action type="add" startTime="186153">
    <iact:property name="dataType"/>
    <iact:actionData xml:id="d33">
      <inkml:trace xmlns:inkml="http://www.w3.org/2003/InkML" xml:id="stk33" contextRef="#ctx0" brushRef="#br0">1525 11174 0,'0'0'2,"0"0"1,-50 25 6,25-17 0,9-4 1,-1 1 0,5-5-1,-9 0 1,13-5 0,-9-7-1,9-9 1,-9-8 0,9-12-1,8-13 1,-8-4-1,8 0 2,0 4-3,8 5 2,0-1 0,1 0 0,15 1 0,14-1 0,-1 0-1,13 5 1,3 12-1,-7 4 1,4 12 0,-17 5-1,0 8 1,0 4-1,-8 4 1,0 4 0,-1 9-1,1 7 1,0 9-1,-8 9 1,7 3 0,-7 5 0,-9 4-1,0 4 1,1 4-1,-1 8 1,-8 1-1,0-5 0,-8-4 2,-9 0-2,-24-4 1,-9-12-1,1-30 1,7-24-1</inkml:trace>
    </iact:actionData>
  </iact:action>
  <iact:action type="add" startTime="202711">
    <iact:property name="dataType"/>
    <iact:actionData xml:id="d34">
      <inkml:trace xmlns:inkml="http://www.w3.org/2003/InkML" xml:id="stk34" contextRef="#ctx0" brushRef="#br0">9849 11253 0,'0'0'2,"0"0"-1,-45 25 10,28-17-2,5-4 0,3 0 0,5 0 1,4 1 0,0-5 0,0 0-1,0 0 1,0 0-1,112 8 1,-17-16-1,50-5 1,29 1 0,8-1 0,-4 5-1,-21 4 1,-25 4 0,-16 4-1,-17 0 1,-4-8-1,1-8 1,15-13-1</inkml:trace>
    </iact:actionData>
  </iact:action>
  <iact:action type="add" startTime="204584">
    <iact:property name="dataType"/>
    <iact:actionData xml:id="d35">
      <inkml:trace xmlns:inkml="http://www.w3.org/2003/InkML" xml:id="stk35" contextRef="#ctx0" brushRef="#br0">9808 11870 0,'0'0'6,"0"0"5,0 0-2,0 0 1,0 0-1,0 0 1,-21 45 0,33-32-1,17 3 1,29-3 0,29-1-1,25 5 0,20-1 1,13 1 1,4-5-2,0-3 0,-4-5 1,-17-8-1,-20-13 1,-9-16-1</inkml:trace>
    </iact:actionData>
  </iact:action>
  <iact:action type="remove" startTime="208342">
    <iact:property name="style" value="instant"/>
    <iact:actionData xml:id="d36" ref="#d15"/>
  </iact:action>
  <iact:action type="remove" startTime="208361">
    <iact:property name="style" value="instant"/>
    <iact:actionData xml:id="d37" ref="#d26"/>
  </iact:action>
  <iact:action type="remove" startTime="208380">
    <iact:property name="style" value="instant"/>
    <iact:actionData xml:id="d38" ref="#d21"/>
  </iact:action>
  <iact:action type="remove" startTime="208394">
    <iact:property name="style" value="instant"/>
    <iact:actionData xml:id="d39" ref="#d20"/>
  </iact:action>
  <iact:action type="remove" startTime="208410">
    <iact:property name="style" value="instant"/>
    <iact:actionData xml:id="d40" ref="#d29"/>
  </iact:action>
  <iact:action type="remove" startTime="208430">
    <iact:property name="style" value="instant"/>
    <iact:actionData xml:id="d41" ref="#d30"/>
  </iact:action>
  <iact:action type="remove" startTime="208449">
    <iact:property name="style" value="instant"/>
    <iact:actionData xml:id="d42" ref="#d10"/>
  </iact:action>
  <iact:action type="remove" startTime="208527">
    <iact:property name="style" value="instant"/>
    <iact:actionData xml:id="d43" ref="#d28"/>
  </iact:action>
  <iact:action type="remove" startTime="208566">
    <iact:property name="style" value="instant"/>
    <iact:actionData xml:id="d44" ref="#d27"/>
  </iact:action>
  <iact:action type="remove" startTime="208578">
    <iact:property name="style" value="instant"/>
    <iact:actionData xml:id="d45" ref="#d18"/>
  </iact:action>
  <iact:action type="remove" startTime="208652">
    <iact:property name="style" value="instant"/>
    <iact:actionData xml:id="d46" ref="#d14"/>
  </iact:action>
  <iact:action type="remove" startTime="208785">
    <iact:property name="style" value="instant"/>
    <iact:actionData xml:id="d47" ref="#d11"/>
  </iact:action>
  <iact:action type="remove" startTime="209007">
    <iact:property name="style" value="instant"/>
    <iact:actionData xml:id="d48" ref="#d19"/>
  </iact:action>
  <iact:action type="remove" startTime="209142">
    <iact:property name="style" value="instant"/>
    <iact:actionData xml:id="d49" ref="#d17"/>
  </iact:action>
  <iact:action type="remove" startTime="209142">
    <iact:property name="style" value="instant"/>
    <iact:actionData xml:id="d50" ref="#d16"/>
  </iact:action>
  <iact:action type="remove" startTime="209362">
    <iact:property name="style" value="instant"/>
    <iact:actionData xml:id="d51" ref="#d22"/>
  </iact:action>
  <iact:action type="remove" startTime="209545">
    <iact:property name="style" value="instant"/>
    <iact:actionData xml:id="d52" ref="#d31"/>
  </iact:action>
  <iact:action type="remove" startTime="209611">
    <iact:property name="style" value="instant"/>
    <iact:actionData xml:id="d53" ref="#d24"/>
  </iact:action>
  <iact:action type="remove" startTime="209659">
    <iact:property name="style" value="instant"/>
    <iact:actionData xml:id="d54" ref="#d23"/>
  </iact:action>
  <iact:action type="remove" startTime="210081">
    <iact:property name="style" value="instant"/>
    <iact:actionData xml:id="d55" ref="#d34"/>
  </iact:action>
  <iact:action type="remove" startTime="210101">
    <iact:property name="style" value="instant"/>
    <iact:actionData xml:id="d56" ref="#d35"/>
  </iact:action>
  <iact:action type="remove" startTime="210522">
    <iact:property name="style" value="instant"/>
    <iact:actionData xml:id="d57" ref="#d25"/>
  </iact:action>
  <iact:action type="add" startTime="208277">
    <iact:property name="dataType" value="strokeEraser"/>
    <iact:actionData xml:id="d58">
      <inkml:trace xmlns:inkml="http://www.w3.org/2003/InkML" xml:id="stk36" contextRef="#ctx0" brushRef="#br1">22151 8993 0,'0'0'7,"-49"8"3,-26 9 0,-41 16-1,-20 16 2,-21 38-1,-38 54 11,-20 54-20,-37 74 18,20 37-18,33 21 16,34 17 0,53-5-2,79-16-14,70-12-1,58-5 17,38-49-16,28-62 25,17-55-25,0-53 0,17-49 8,16-55 8,33-62-16,45-82 8,5-83 1,-50-42 10,-49-33-19,-63-8 7,-45 0 1,-38 4 12,-32 21-6,-21 33-14,-25 20 4,-25 17 12,-37 9-17,-41 20 10,-17 33-1,-33 38 1,-13 49 8,-28 66-17,-71 75 8,-41 91 2,-29 108-2,66 41 1,75 29 0,41 66-1,82 13 1,55 46-1,32 24 0,30-13 1,53-11 0,50-67-1,37-116 9,42-87-16,4-78 6,-21-84 2,45-61 0,30-83-1,4-88 1,7-69-1,-48-42 1,-30-21 0,-20-49-1,-50-25 1,-46 4-1,-53 8 1,-50 33 0,-62 55-1,-33 77 0,-25 97 1,-25 77 0,13 63 0,-50 75 0,-54 94-1,17 88 1,61 49 8,55 4-16,95-24 6,66-34 2,41-28 1,29-42-2,-3-62 0,-5-50 1,8-37-1,8-37 0,34-50 1,8-58 0,-33-46-1,-42-24 1,-28 0 8,-25 20-17,-9 25 9,-20 21 0,-5 25-1,-12 20 1,1 22 0,-14 20-1,5 20 1,-12 26-1,-9 57 0,4 124 1,46 175 0,62 136-1,37-16 1,-12-125-1,-4-124 0,20-58 1,25-37-1,17-33 1,16-46-1,4-41 1,1-46 0,20-53 9,-17-67-18,-53-41 7,-46-29 2,-37-5 0,-25 22-1,-24 12 1,-26 12-1,-28 37 1,-22 38 0,1 46 0,17 44-1,-34 72 1,-45 144 0,-29 186-1,20 113 1,71-47-1,74-90 1,50-67 0,21-61 16,24-51-25,5-45 0,-9-49 9,5-38-1,20-38 2,17-40-3,49-67 10,33-107-17,13-108 9,-12-46 0,-30-4 0,-24 38 8,-50 53-17,-29 50 9,-29 54-1,-8 49 0,-17 38 2,-4 29-2,-4 28 0,0 9 1,-49 83 0,-80 178-1,-86 174 1,-25 33 0,42-104-1,36-66 1,13-62-1,58-50 1,33-49 0,34-46-1,24-41 1,16-21 0,17-25 0,42-29-1,57-83 1,46-103-1,0-83 0,-8-12 2,-13 49-2,-37 71 0,-25 58 1,-41 49 0,-21 33-1,-17 26 1,-16 11-1,0 9 0,0 0 1,-248 261 0,-50 91 0,13 37-1,12-16 1,-25 8-1,50-13 1,16 9-1,-16-4 1,41-38 7,33-37-14,29-62 14,67-74-15,32-59 7,25-49 1,17-29 0,12-21-1,-8-4 1,120-62 0,91-62 0,108-87-1,0-50 2,-13-54-2,-33-4 0,-58 5 1,-37 20-1,-54 33 1,-58 25-1,-37 49 1,-21 51-1,-20 28 0,-29 21 1,-42 25 0,-33 41-1,-74 55 1,-79 102-1,-21 121 1,-8 99-1,42 21 1,61-38-1,38-32 1,54-71 0,57-67-1,25-49 0,34-41 1,37-21-1,41-21 1,58-33-1,95-66 1,62-103-1,50-121 1,-50-62-1,-12-41 1,-9 4 0,-41 37 0,-33 42 10,-33 70-18,-58 70 3,-33 54 5,-37 46 0,-30 33-1,-20 21 1,-8 12 0,8 0-2,-141 120 3,-49 103-2,-50 113 1,21 3 0,57-61-1,55-63 1,32-70-1,42-50 1,29-45-1,12-34 2,-8-16-2,62-49 1,13-84 0,41-111-1,24-100 1,1 5-1,-17 45 1,-33 66-1,-33 79 1,-25 54-1,-16 45 1,-9 29-1,-8 21 0,0 0 0,-74 96 2,-67 98-2,-45 92 1,-50 24 0,0-61-2,-49-50 2,-34-63 0,9-61-1,16-55 1,-54-69 0,-82-84-1,-17-103 1,-62-95-1,96-46 1,57-82 0</inkml:trace>
    </iact:actionData>
  </iact:action>
  <iact:action type="remove" startTime="211143">
    <iact:property name="style" value="instant"/>
    <iact:actionData xml:id="d59" ref="#d3"/>
  </iact:action>
  <iact:action type="remove" startTime="211162">
    <iact:property name="style" value="instant"/>
    <iact:actionData xml:id="d60" ref="#d5"/>
  </iact:action>
  <iact:action type="remove" startTime="211177">
    <iact:property name="style" value="instant"/>
    <iact:actionData xml:id="d61" ref="#d7"/>
  </iact:action>
  <iact:action type="remove" startTime="211193">
    <iact:property name="style" value="instant"/>
    <iact:actionData xml:id="d62" ref="#d13"/>
  </iact:action>
  <iact:action type="remove" startTime="211211">
    <iact:property name="style" value="instant"/>
    <iact:actionData xml:id="d63" ref="#d32"/>
  </iact:action>
  <iact:action type="remove" startTime="211692">
    <iact:property name="style" value="instant"/>
    <iact:actionData xml:id="d64" ref="#d1"/>
  </iact:action>
  <iact:action type="add" startTime="211118">
    <iact:property name="dataType" value="strokeEraser"/>
    <iact:actionData xml:id="d65">
      <inkml:trace xmlns:inkml="http://www.w3.org/2003/InkML" xml:id="stk37" contextRef="#ctx0" brushRef="#br1">17811 9291 0,'-78'120'6,"-100"207"6,-66 232 4,33 70-14,24 83 21,18-8-6,32-79-17,55-128 17,40-149-16,26-108 14,12-74-14,16-46 9,21-33 6,33-33-15,21-42 5,41-62 4,63-124 0,32-161-1,-24-141 0,-21-75 1,-42-16 0,-61 21 0,-38 20-1,-16 45 0,-30 47 1,-32 74 0,-58 86 0,-26 76-1,-11 61 1,-30 38 0,1 49-1,-5 42 1,-94 78-1,-47 108 1,-49 124 0,21 75 0,99 0-1,66 4 0,83 4 1,75 33-1,74 104 1,74 45 0,9-62-1,-17-132 1,-17-121 0,9-74-1,8-66 1,34-58-1,32-67 0,71-103 2,98-169-2,18-133 1,-38-42-1,-16 9 1,-46 24 0,21 13-1,-29 13 1,-8 3 0,-9 34-1,-49 41 7,-42 50-12,-57 78 5,-51 54 1,-40 54-1,-38 25 1,-29 17 0,-24 20-1,-30 33 1,-53 50 0,-46 79 0,-4 66-1,37 33 1,66-25 0,38-42-1,29-44 0,16-47 1,12-28-1,13-17 2,0-16-2,5-9 0,7-8 1,-12 0-1,66-41 2,13-34-2,20-41 1,-12-16-1,-42 7 1,-36 22-1,-34-5 1,-33-16-1,-45-13 0,-63 9 0,-61 29 2,-71 53-2,-108 79 1,-74 75-1,-25 49 1,5 5-1,111-26 1,83 1-1,91 20 1</inkml:trace>
    </iact:actionData>
  </iact:action>
  <iact:action type="add" startTime="212202">
    <iact:property name="dataType" value="strokeEraser"/>
    <iact:actionData xml:id="d66">
      <inkml:trace xmlns:inkml="http://www.w3.org/2003/InkML" xml:id="stk38" contextRef="#ctx0" brushRef="#br1">15027 12272 0,'41'-87'7,"83"-141"3,75-107 0,8-9-1,-58 67 1,-42 57-1,-24 51 1,-33 44-1,-25 47 1,-34 36-1,-16 22 1,-32 28-1,-92 66 1,-91 138 0,0 98-1,99-8 1</inkml:trace>
    </iact:actionData>
  </iact:action>
  <iact:action type="remove" startTime="212411">
    <iact:property name="style" value="instant"/>
    <iact:actionData xml:id="d67" ref="#d8"/>
  </iact:action>
  <iact:action type="add" startTime="212427">
    <iact:property name="dataType" value="strokeEraser"/>
    <iact:actionData xml:id="d68">
      <inkml:trace xmlns:inkml="http://www.w3.org/2003/InkML" xml:id="stk39" contextRef="#ctx0" brushRef="#br1">15010 12102 0,'17'-70'18,"74"-108"-17,141-195 7</inkml:trace>
    </iact:actionData>
  </iact:action>
  <iact:action type="add" startTime="221558">
    <iact:property name="dataType"/>
    <iact:actionData xml:id="d69">
      <inkml:trace xmlns:inkml="http://www.w3.org/2003/InkML" xml:id="stk40" contextRef="#ctx0" brushRef="#br0">14466 7390 0,'0'0'2,"0"0"2,0 0 4,0 0 2,75-4-1,-17-13 1,12-12-1,13-12 1,20 0 0,26 3 0,-5 13 1,-13 9-2,-20 8-1,-20 3 2,-9 5-1,12 0 1,26 5-1,15 3 1,14 4 0,-14 5-1,-11-5 1,3 1 0,18-1-1,15 5 1,5-9-1,8-4 2,13-12-2,7-9 1,1-3 0,-29-5-1,-33-8 1</inkml:trace>
    </iact:actionData>
  </iact:action>
  <iact:action type="add" startTime="228808">
    <iact:property name="dataType"/>
    <iact:actionData xml:id="d70">
      <inkml:trace xmlns:inkml="http://www.w3.org/2003/InkML" xml:id="stk41" contextRef="#ctx0" brushRef="#br0">9692 4773 0,'0'0'7,"0"0"-7,0 0 7,0 0 3,0 0-2,0 0 2,0 0 0,0 0-1,21 42 1,7-30 0,22 1-1,20-9 1,17-4-1,17 0 1,7 4 0,9 0 0,9-4-1,3-4 1,9-4-1,-1 3 1,-3 1-1,-13 0 1,-8-4-1,-8-5 1,-26 1 0,-16 4-1,-20-1 1,-13 1-1,-8 0 2,-13-5-3</inkml:trace>
    </iact:actionData>
  </iact:action>
  <iact:action type="add" startTime="229378">
    <iact:property name="dataType"/>
    <iact:actionData xml:id="d71">
      <inkml:trace xmlns:inkml="http://www.w3.org/2003/InkML" xml:id="stk42" contextRef="#ctx0" brushRef="#br0">10387 4355 0,'0'0'7,"0"0"2,0 0 0,-46 25 1,13 4 0,-16 25 0,-18 12 0,-3 4-1,4-12 2,8-12-3,12-13 2,9-8 0,4-4-1,8-5 1,9 1 0,3-5 0,1 1-1,4-1 2,8 0-2,4 1 0,8 8 0,25 12 1,46 12-1,37 5 1,29 0 0,8-13 0,13-12-1</inkml:trace>
    </iact:actionData>
  </iact:action>
  <iact:action type="add" startTime="229761">
    <iact:property name="dataType"/>
    <iact:actionData xml:id="d72">
      <inkml:trace xmlns:inkml="http://www.w3.org/2003/InkML" xml:id="stk43" contextRef="#ctx0" brushRef="#br0">11707 4065 0,'0'0'7,"0"0"4,0 0-3,-4 50 2,24-9-1,22 17 1,3 0 0,13 0-1,0-8 1,4-4 0,-4-1 0,-8-8 1,-13 1-3,-21-5 1,-16 0 1,-29 25 0,-57 37-1,-51 25 1,-33 17 0,21-25-1,50-34 1,45-32-1</inkml:trace>
    </iact:actionData>
  </iact:action>
  <iact:action type="add" startTime="231184">
    <iact:property name="dataType"/>
    <iact:actionData xml:id="d73">
      <inkml:trace xmlns:inkml="http://www.w3.org/2003/InkML" xml:id="stk44" contextRef="#ctx0" brushRef="#br0">12696 5490 0,'0'0'7,"0"0"3,0 0 0,0 0-1,0 0 1,0 0-1,0 0 1,0 0 0,-5 45-1,18-37 1,3 1-1,9-5 1,8-4 0,13 0-1,8-4 1,8 0-1,0-1 1,-4 5-1,0 5 1,4-1 0,0 0 0,0 0-1,-8-4 1,3-4 0,1 0-1,4-5 1,1 1-1,-1 4 1,-5 4-1,6 0 1,3 4 0,0 0 0,8 0-1,1-4 1,-1 0 0,5 0-1,-9 0 1,1 0-1,-1 0 1,9 5 0,3-5-1,13 0 1,9-9-1,-5-3 1,1-1-1,-14 9 1,5 4 0,13 4-1,8-4 1,8-8-1,8-13 1</inkml:trace>
    </iact:actionData>
  </iact:action>
  <iact:action type="add" startTime="239784">
    <iact:property name="dataType"/>
    <iact:actionData xml:id="d74">
      <inkml:trace xmlns:inkml="http://www.w3.org/2003/InkML" xml:id="stk45" contextRef="#ctx0" brushRef="#br0">19584 7647 0,'0'0'2,"0"0"2,0 0 5,0 0-1,0 0 2,0 0-1,0 0 1,0 0-1,0 0 1,-49 45 2,-5-24-5,-21 4 3,-20 4 0,-25 4-1,-16 0 2,-1-4-2,17-8 1,25-5 0,25-3-1,16-1 1,17-4 0,12-3-1,4-5 0</inkml:trace>
    </iact:actionData>
  </iact:action>
  <iact:action type="add" startTime="240136">
    <iact:property name="dataType"/>
    <iact:actionData xml:id="d75">
      <inkml:trace xmlns:inkml="http://www.w3.org/2003/InkML" xml:id="stk46" contextRef="#ctx0" brushRef="#br0">19084 7456 0,'0'0'7,"0"0"2,0 0 1,0 0 0,-50 13-1,25 3 1,-37 26-1,-25 24 1,-16 21 0,-1 0 0,13-4-1,13-13 1,16-12-1,12-13 1,21-11-1,0-14 1,13-3 0,3-5-1,9-3 1,8 3 0,13 5-1,32 7 1,51 14 0,53-5-1,45-13 1</inkml:trace>
    </iact:actionData>
  </iact:action>
  <iact:action type="add" startTime="245911">
    <iact:property name="dataType"/>
    <iact:actionData xml:id="d76">
      <inkml:trace xmlns:inkml="http://www.w3.org/2003/InkML" xml:id="stk47" contextRef="#ctx0" brushRef="#br0">15310 8322 0,'0'0'3,"0"0"-2,0 0 13,0 0-10,0 0 6,0 0 0,0 0 0,0 0-1,-29 41 1,29-41 0,5 4-1,-1 0 0,0 0 1,4 1 0,9-1-1,3 4 1,9 0 0,4-4-1,5 1 1,3-1-1,5-4 1,-1 0 0,-4-4-1,5-1 1,-5-3-1,1 4 1,-1 0 0,0 0-1,-3 4 1,3 0-1,5 4 1,7 0 0,13-4-1,5 0 1,7-4-1,1-4 1,-9-1-1,-12 1 1,-8 0 0,-5 4-1,-7-1 1,-1 1-1,-4 0 1,4 4 0,-4 0-1,13 0 1,-1 0 0,9-4-1,4 0 1,-4-4-1,0-1 1,-5 1 0,-3 0-1,-5-1 1,5 1-1,-13 0 1,4 0 0,-8-1-1,12 1 1,9 0-1,16-1 0,13 1 2,4 0-2,-9 4 1,-8 0 0,-4-1-1</inkml:trace>
    </iact:actionData>
  </iact:action>
  <iact:action type="add" startTime="248490">
    <iact:property name="dataType"/>
    <iact:actionData xml:id="d77">
      <inkml:trace xmlns:inkml="http://www.w3.org/2003/InkML" xml:id="stk48" contextRef="#ctx0" brushRef="#br0">16518 8280 0,'0'0'6,"0"0"3,0 0 1,0 0 0,-45-4 0,24 0-1,-4-4 1,-4-5-1,-4-3 1,0-5 0,-4-4-1,-8-8 1,-9-8 0,0-9-1,4 0 2,9 0-2,12 5 0,12-1 1,9 5 0,8 4-1,8-5 1,5-3-1,8-1 0,3-3 2,5 3-2,0 5 1,4 8-1,5 16 1,3 17-1,21 17 1,21 28 0,20 21-1,5 21 1,-13 13-1,-25-5 1,-28-12 0,-26-13-1,-24-12 1,-25 4-1,-33 8 1,-21-3 0,-4-22 0,16-28-1,17-25 0</inkml:trace>
    </iact:actionData>
  </iact:action>
  <iact:action type="add" startTime="249424">
    <iact:property name="dataType"/>
    <iact:actionData xml:id="d78">
      <inkml:trace xmlns:inkml="http://www.w3.org/2003/InkML" xml:id="stk49" contextRef="#ctx0" brushRef="#br0">17549 8239 0,'0'0'6,"0"0"4,0 0-1,-42 0 1,22 0-1,-13-9 0,-21-15 2,-17-34-2,-20-38 1,13-24 0,20-8-1,12 12 1,13 13 0,8 20-1,5 17 1,3 12 0,9 12-1,8 13 0,4 4 1,8 5 0,30-5-1,32 4 1,34 13-1,16 12 1,0 13 0,-12 12 0,-17 16-1,-29 13 1,-37 17 0,-21 16-1,-28 25 1,-34 29 0,-45 24-1,-38-7 0,5-38 1,28-49 0,42-51-1,25-36 1</inkml:trace>
    </iact:actionData>
  </iact:action>
  <iact:action type="add" startTime="258454">
    <iact:property name="dataType"/>
    <iact:actionData xml:id="d79">
      <inkml:trace xmlns:inkml="http://www.w3.org/2003/InkML" xml:id="stk50" contextRef="#ctx0" brushRef="#br0">11496 7970 0,'0'0'2,"0"0"2,0 0 4,0 0 1,0 0 1,0 0-1,0 0 1,0 0 0,0 0-1,0 0 1,0 0-1,-50 12 1,-16 5-1,-29 3 1,-21 1-1,8-4 1,21-5 1,21-4-3,21 1 2,7-1 0,10 0-1,7 0 1</inkml:trace>
    </iact:actionData>
  </iact:action>
  <iact:action type="add" startTime="258757">
    <iact:property name="dataType"/>
    <iact:actionData xml:id="d80">
      <inkml:trace xmlns:inkml="http://www.w3.org/2003/InkML" xml:id="stk51" contextRef="#ctx0" brushRef="#br0">11314 7494 0,'0'0'7,"0"0"3,0 0-1,0 0 0,0 0 1,-38 62 0,-7-13-1,-42 26 1,-33 16-1,-4-8 1,25-13-1,32-12 1,22-8 2,12-5-5,16-3 3,13-1-1,12 5 1,30 7 0,40 5-1,30-16 1,-5-26-1</inkml:trace>
    </iact:actionData>
  </iact:action>
  <iact:action type="add" startTime="260094">
    <iact:property name="dataType"/>
    <iact:actionData xml:id="d81">
      <inkml:trace xmlns:inkml="http://www.w3.org/2003/InkML" xml:id="stk52" contextRef="#ctx0" brushRef="#br0">8409 8429 0,'0'0'7,"-41"25"3,8-8-1,-21-1 0,0-3 1,-4-13-1,-8-13 1,-8-12-1,7-16 2,14-9-2,7-16 1,13-17 0,12-16 0,13-13-2,20-4 2,17 4 0,17 13-1,16 20 1,8 17 0,5 17-1,3 7 1,13 22-1,17 12 1,29 20-1,16 22 1,-21 11 0,-37 22-1,-45 16 1,-50 8-1,-50 33 1,-62 34-1,-45-1 1,-12-20 0,24-38-1,17-28 1,32-34-1</inkml:trace>
    </iact:actionData>
  </iact:action>
  <iact:action type="add" startTime="264754">
    <iact:property name="dataType"/>
    <iact:actionData xml:id="d82">
      <inkml:trace xmlns:inkml="http://www.w3.org/2003/InkML" xml:id="stk53" contextRef="#ctx0" brushRef="#br0">3411 8553 0,'0'0'2,"0"0"1,0 0 5,0 0 2,0 0 0,0 0-1,0 0 1,0 0-1,75 9 1,-17-5 0,16 0-2,1-4 3,-1-4-2,-8 0 1,-8 4 1,0 0-3,0 0 2,-8 4 0,8 0-1,8 0 1,0 0-1,0 0 1,0 1-1,5-1 1,-17 0 0,4 4-1,-9-4 1,1 5-1,-5-5 1,1 0 0,-5 0 0,5 4-2,3 1 3,5-1-2,4 0 1,4 0 0,8 1-1,1-5 1,-5 0-1,-8-4 1,-4 0-1,-5 0 1,1 0 0,0 0-1,3 4 1,5 0 0,9 0-1,11 5 1,1-5-1,-1-4 1,1 0 0,-5-4-1,1-1 1,-1 5-1,5 0 1,16 5-1,9-1 2,3-4-2,9 0 0,21-4 1,28-17 0,25-29-1,1-37 1</inkml:trace>
    </iact:actionData>
  </iact:action>
  <iact:action type="add" startTime="266698">
    <iact:property name="dataType"/>
    <iact:actionData xml:id="d83">
      <inkml:trace xmlns:inkml="http://www.w3.org/2003/InkML" xml:id="stk54" contextRef="#ctx0" brushRef="#br0">11293 7953 0,'0'0'7,"0"0"2,0 0 1,0 0 0,0 0-1,0 0 1,0 0 0,0 0-1,74 21 1,-3-13-1,24-4 1,4-4-1,-4-4 1,-12 0 1,-8 0-2,-5 0 1,-4-1-1</inkml:trace>
    </iact:actionData>
  </iact:action>
  <iact:action type="add" startTime="267034">
    <iact:property name="dataType"/>
    <iact:actionData xml:id="d84">
      <inkml:trace xmlns:inkml="http://www.w3.org/2003/InkML" xml:id="stk55" contextRef="#ctx0" brushRef="#br0">11715 7373 0,'0'0'6,"0"0"3,0 0 1,0 0-1,0 0 1,-41 17 0,16 0-1,-21 12 1,-12 8 0,-12 8-1,0 5 0,-9 4 2,-8 4-2,-8 4 1,12-8-1,21-13 1,21-12 0,12-8-1,12-9 1,5-3-1,4-1 1,4-4-1,-1 0 1,5 0-1,5 5 1,11 7 0,21 5-1,21 4 1,33 8-1,33 0 1,25 0 0,9-8-1,-30-13 1,-41-16-1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5B6D11E-30D9-4145-B2C0-201F01C4B4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1F67392-0F07-4B02-8C69-72F8ED0399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5D0E8BA-19A6-4AB3-9A9F-344F9264153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F17B03F-954A-481E-8631-07501DF28E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5E5E8E9-7171-4E32-B7CD-11AF63F0C1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1E2DB99-3380-43AA-8290-2D4782F6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738CA1FB-8E11-4116-BE80-3068AB069D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B70ABD6-1D55-4AFA-AD39-5D134B34EADB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64916400-57BF-44BA-B0B8-591DC721F4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8546E5CF-0500-44CE-A8E5-E6E263374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53AA210-F55D-488C-B16B-22AC0775C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6D40C108-EBFF-429F-9D72-12428A48C7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2CC9937-E771-4395-B18B-3CF360A86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1B1FEAF4-88F8-44BC-8F3D-AA63522CF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F0E7127D-5769-46DD-823C-5F9A9752F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4BB79466-B7CE-46D3-BA4B-7C7A5BAD5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7BC5355-03F6-4872-BFC2-412F59CE75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568EF56-34BE-4ED4-8184-AFA0078D44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BA2F0120-B6CC-4A14-801F-F64DB8A7F7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F43FD2C-AF81-49A3-A1D1-EDF0515C58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6B763FF-8909-4542-A58C-45FD9D69B8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806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15BE40F-1325-4453-B5F9-0FB88F0889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8356780-274E-4531-A5C7-2ACB20C6A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A9B8AAF-EEE8-478A-83E3-ACCFDFB3CA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B44C1-E7A6-467C-B7CE-45F46BF4E1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47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215969F-843C-44FD-A804-18C3287B5A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CB58AA7-0F21-4E16-A950-313CAD1FBF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421D64C-74CC-4B25-99C6-AAC54426CF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7BFAF-B54F-4300-B307-D32160FCFE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0692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85E7DB6-032C-446B-95ED-FCF73CE62D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CA88230-4E59-4154-8765-38ACEFF8A5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D51F6EA-0E7E-4C8D-93B1-DA5512A7AC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2D83F-2D67-40CE-9D64-18B5863362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628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6DBAEA-4A31-4917-82FE-FA42EA1627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2E82D94-0CF1-428E-AD61-6F8915F7BA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5F183D5-63E9-4288-B211-8379741140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B561F-34B5-4947-95A1-7C6091619E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942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BD52226-0868-4B31-A9A5-E51F57CE57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6E586DB-BBA9-4BD6-9FE6-5B8EA3272C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A593D81-56F9-478A-9956-CDC1CB926D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1DECD-FD6A-48A4-B073-24B5597191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11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6A5319B-710F-4EF1-BCB2-FA92C959DB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B68AC6B-9751-4E3E-ABA9-DB9EB4EEB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07D093F-16F7-4240-BDD4-5A614695AA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28D05-43A6-4335-9375-DB2145F815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064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D4238484-48DD-4573-8C18-F0815257A2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FED6BBE-C4E2-4A30-8BF8-7F5FFB42C6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0383747-A6E3-4691-9ED5-D14175B4F0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07E75-95C5-4452-881E-0B68D7CB83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96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80D6750-3593-408D-AA39-BE0E59D5FA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79322BEC-AC68-45CB-A7DA-6C35B4371A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E42B6F0-F672-4C30-ABAA-D0553ED9CE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18B4B-1077-40E6-98C9-1348DF4BAA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84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C46BFB5B-4207-4B4E-AA10-2AD90F7878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2F6E711A-65CB-4F8B-A0D5-3FF73D1F69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27CCB8DC-7495-4638-B677-FF52F8CEF9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75832-A0EF-4231-8DF3-E09D9A21E3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063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06C4E80-E5F5-4C3E-B41B-D6BA40ACFE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9FB2BDD-29A5-4DA8-8355-0E35F098ED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CC37BC9-8D44-4814-9E8F-CFB4EB7B9B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3B846-2089-4527-A0BE-5F76905CFF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382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DD3DAD9-E86E-4511-8941-21C0E15F35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63FE2B8-0540-427F-AA62-A2A9D58D2C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1352C8F-6A07-4E30-A3B0-4B17C63A6A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2860B-DE5C-412D-B367-7AF31A0B63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253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6A0BAA-69F6-40CA-8386-5C292E3FF86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04EF41-B61E-4543-B99B-5060A5E86D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59CD01-F664-41AE-A5D9-1DE9468852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4A664E-2B22-4033-8170-AF433663E7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7C755A-A975-49B1-AEC5-2832EDE2D8F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4AF60A-6516-4F00-A713-1ECFB3A15F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4675B1-2799-42B3-A762-72E8E38354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5E6A4DC-9CE2-4940-A1EC-3EEB9FD44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564409D9-7C4B-4D70-A152-E7FDA1278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0090679-DCFA-4FB6-A665-C003BACCF1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55532E4-766E-4BCC-BE61-0D148AB471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DB2A5D8-43BC-4E27-A159-E698DCA0FF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/>
            </a:lvl1pPr>
          </a:lstStyle>
          <a:p>
            <a:pPr>
              <a:defRPr/>
            </a:pPr>
            <a:fld id="{DBC20504-4D1D-47BB-B011-1A478322F6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microsoft.com/office/2011/relationships/inkAction" Target="../ink/inkAction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microsoft.com/office/2011/relationships/inkAction" Target="../ink/inkAction9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11/relationships/inkAction" Target="../ink/inkAction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microsoft.com/office/2011/relationships/inkAction" Target="../ink/inkAction17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microsoft.com/office/2011/relationships/inkAction" Target="../ink/inkAction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1.png"/><Relationship Id="rId5" Type="http://schemas.microsoft.com/office/2011/relationships/inkAction" Target="../ink/inkAction19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microsoft.com/office/2011/relationships/inkAction" Target="../ink/inkAction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95DA9-7360-49CF-A6FE-AD214F34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子集构造法预习要点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114F6C-EDD8-445D-A161-B349AE42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NFA N</a:t>
            </a:r>
            <a:r>
              <a:rPr lang="en-US" altLang="zh-CN" dirty="0">
                <a:sym typeface="Wingdings" panose="05000000000000000000" pitchFamily="2" charset="2"/>
              </a:rPr>
              <a:t>DFA D</a:t>
            </a: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首要是正确性，任何符号串，</a:t>
            </a:r>
            <a:r>
              <a:rPr lang="en-US" altLang="zh-CN" dirty="0">
                <a:sym typeface="Wingdings" panose="05000000000000000000" pitchFamily="2" charset="2"/>
              </a:rPr>
              <a:t>N</a:t>
            </a:r>
            <a:r>
              <a:rPr lang="zh-CN" altLang="en-US" dirty="0">
                <a:sym typeface="Wingdings" panose="05000000000000000000" pitchFamily="2" charset="2"/>
              </a:rPr>
              <a:t>和</a:t>
            </a:r>
            <a:r>
              <a:rPr lang="en-US" altLang="zh-CN" dirty="0">
                <a:sym typeface="Wingdings" panose="05000000000000000000" pitchFamily="2" charset="2"/>
              </a:rPr>
              <a:t>D</a:t>
            </a:r>
            <a:r>
              <a:rPr lang="zh-CN" altLang="en-US" dirty="0">
                <a:sym typeface="Wingdings" panose="05000000000000000000" pitchFamily="2" charset="2"/>
              </a:rPr>
              <a:t>的结果一致</a:t>
            </a:r>
            <a:r>
              <a:rPr lang="en-US" altLang="zh-CN" dirty="0">
                <a:sym typeface="Wingdings" panose="05000000000000000000" pitchFamily="2" charset="2"/>
              </a:rPr>
              <a:t>D</a:t>
            </a:r>
            <a:r>
              <a:rPr lang="zh-CN" altLang="en-US" dirty="0">
                <a:sym typeface="Wingdings" panose="05000000000000000000" pitchFamily="2" charset="2"/>
              </a:rPr>
              <a:t>的一个状态对应</a:t>
            </a:r>
            <a:r>
              <a:rPr lang="en-US" altLang="zh-CN" dirty="0">
                <a:sym typeface="Wingdings" panose="05000000000000000000" pitchFamily="2" charset="2"/>
              </a:rPr>
              <a:t>N</a:t>
            </a:r>
            <a:r>
              <a:rPr lang="zh-CN" altLang="en-US" dirty="0">
                <a:sym typeface="Wingdings" panose="05000000000000000000" pitchFamily="2" charset="2"/>
              </a:rPr>
              <a:t>的一个状态子集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对符号串</a:t>
            </a:r>
            <a:r>
              <a:rPr lang="en-US" altLang="zh-CN" dirty="0">
                <a:sym typeface="Wingdings" panose="05000000000000000000" pitchFamily="2" charset="2"/>
              </a:rPr>
              <a:t>x</a:t>
            </a:r>
            <a:r>
              <a:rPr lang="zh-CN" altLang="en-US" dirty="0">
                <a:sym typeface="Wingdings" panose="05000000000000000000" pitchFamily="2" charset="2"/>
              </a:rPr>
              <a:t>，得到</a:t>
            </a:r>
            <a:r>
              <a:rPr lang="en-US" altLang="zh-CN" dirty="0">
                <a:sym typeface="Wingdings" panose="05000000000000000000" pitchFamily="2" charset="2"/>
              </a:rPr>
              <a:t>N</a:t>
            </a:r>
            <a:r>
              <a:rPr lang="zh-CN" altLang="en-US" dirty="0">
                <a:sym typeface="Wingdings" panose="05000000000000000000" pitchFamily="2" charset="2"/>
              </a:rPr>
              <a:t>的状态子集构造</a:t>
            </a:r>
            <a:r>
              <a:rPr lang="en-US" altLang="zh-CN" dirty="0">
                <a:sym typeface="Wingdings" panose="05000000000000000000" pitchFamily="2" charset="2"/>
              </a:rPr>
              <a:t>D</a:t>
            </a:r>
            <a:r>
              <a:rPr lang="zh-CN" altLang="en-US" dirty="0">
                <a:sym typeface="Wingdings" panose="05000000000000000000" pitchFamily="2" charset="2"/>
              </a:rPr>
              <a:t>的状态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穷举所有可能符号串不可行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按由简单到复杂的顺序处理符号串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/>
            <a:r>
              <a:rPr lang="en-US" altLang="zh-CN" dirty="0">
                <a:latin typeface="Symbol" panose="05050102010706020507" pitchFamily="18" charset="2"/>
                <a:sym typeface="Wingdings" panose="05000000000000000000" pitchFamily="2" charset="2"/>
              </a:rPr>
              <a:t>e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>
                <a:sym typeface="Wingdings" panose="05000000000000000000" pitchFamily="2" charset="2"/>
              </a:rPr>
              <a:t>N</a:t>
            </a:r>
            <a:r>
              <a:rPr lang="zh-CN" altLang="en-US" dirty="0">
                <a:sym typeface="Wingdings" panose="05000000000000000000" pitchFamily="2" charset="2"/>
              </a:rPr>
              <a:t>的初态的</a:t>
            </a:r>
            <a:r>
              <a:rPr lang="en-US" altLang="zh-CN" dirty="0" err="1">
                <a:latin typeface="Symbol" panose="05050102010706020507" pitchFamily="18" charset="2"/>
                <a:sym typeface="Wingdings" panose="05000000000000000000" pitchFamily="2" charset="2"/>
              </a:rPr>
              <a:t>e</a:t>
            </a:r>
            <a:r>
              <a:rPr lang="en-US" altLang="zh-CN" dirty="0" err="1">
                <a:sym typeface="Wingdings" panose="05000000000000000000" pitchFamily="2" charset="2"/>
              </a:rPr>
              <a:t>_closure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T</a:t>
            </a:r>
            <a:r>
              <a:rPr lang="zh-CN" altLang="en-US" dirty="0">
                <a:sym typeface="Wingdings" panose="05000000000000000000" pitchFamily="2" charset="2"/>
              </a:rPr>
              <a:t>）即为</a:t>
            </a:r>
            <a:r>
              <a:rPr lang="en-US" altLang="zh-CN" dirty="0">
                <a:sym typeface="Wingdings" panose="05000000000000000000" pitchFamily="2" charset="2"/>
              </a:rPr>
              <a:t>D</a:t>
            </a:r>
            <a:r>
              <a:rPr lang="zh-CN" altLang="en-US" dirty="0">
                <a:sym typeface="Wingdings" panose="05000000000000000000" pitchFamily="2" charset="2"/>
              </a:rPr>
              <a:t>的初态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</a:p>
          <a:p>
            <a:pPr lvl="2"/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=</a:t>
            </a:r>
            <a:r>
              <a:rPr lang="en-US" altLang="zh-CN" dirty="0" err="1">
                <a:latin typeface="Symbol" panose="05050102010706020507" pitchFamily="18" charset="2"/>
                <a:sym typeface="Wingdings" panose="05000000000000000000" pitchFamily="2" charset="2"/>
              </a:rPr>
              <a:t>e</a:t>
            </a:r>
            <a:r>
              <a:rPr lang="en-US" altLang="zh-CN" dirty="0" err="1"/>
              <a:t>a</a:t>
            </a:r>
            <a:r>
              <a:rPr lang="zh-CN" altLang="en-US" dirty="0"/>
              <a:t>，因此，从</a:t>
            </a:r>
            <a:r>
              <a:rPr lang="en-US" altLang="zh-CN" dirty="0"/>
              <a:t>T</a:t>
            </a:r>
            <a:r>
              <a:rPr lang="zh-CN" altLang="en-US" dirty="0"/>
              <a:t>对</a:t>
            </a:r>
            <a:r>
              <a:rPr lang="en-US" altLang="zh-CN" dirty="0"/>
              <a:t>a</a:t>
            </a:r>
            <a:r>
              <a:rPr lang="zh-CN" altLang="en-US" dirty="0"/>
              <a:t>进行状态迁移（</a:t>
            </a:r>
            <a:r>
              <a:rPr lang="en-US" altLang="zh-CN" dirty="0" err="1">
                <a:latin typeface="Symbol" panose="05050102010706020507" pitchFamily="18" charset="2"/>
                <a:sym typeface="Wingdings" panose="05000000000000000000" pitchFamily="2" charset="2"/>
              </a:rPr>
              <a:t>e</a:t>
            </a:r>
            <a:r>
              <a:rPr lang="en-US" altLang="zh-CN" dirty="0" err="1">
                <a:sym typeface="Wingdings" panose="05000000000000000000" pitchFamily="2" charset="2"/>
              </a:rPr>
              <a:t>_closure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>
                <a:latin typeface="Symbol" panose="05050102010706020507" pitchFamily="18" charset="2"/>
                <a:sym typeface="Wingdings" panose="05000000000000000000" pitchFamily="2" charset="2"/>
              </a:rPr>
              <a:t>d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ym typeface="Wingdings" panose="05000000000000000000" pitchFamily="2" charset="2"/>
              </a:rPr>
              <a:t>T,a</a:t>
            </a:r>
            <a:r>
              <a:rPr lang="en-US" altLang="zh-CN" dirty="0">
                <a:sym typeface="Wingdings" panose="05000000000000000000" pitchFamily="2" charset="2"/>
              </a:rPr>
              <a:t>))</a:t>
            </a:r>
            <a:r>
              <a:rPr lang="zh-CN" altLang="en-US" dirty="0">
                <a:sym typeface="Wingdings" panose="05000000000000000000" pitchFamily="2" charset="2"/>
              </a:rPr>
              <a:t>）即为从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  <a:r>
              <a:rPr lang="zh-CN" altLang="en-US" dirty="0">
                <a:sym typeface="Wingdings" panose="05000000000000000000" pitchFamily="2" charset="2"/>
              </a:rPr>
              <a:t>对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  <a:r>
              <a:rPr lang="zh-CN" altLang="en-US" dirty="0">
                <a:sym typeface="Wingdings" panose="05000000000000000000" pitchFamily="2" charset="2"/>
              </a:rPr>
              <a:t>状态迁移（</a:t>
            </a:r>
            <a:r>
              <a:rPr lang="en-US" altLang="zh-CN" dirty="0">
                <a:sym typeface="Wingdings" panose="05000000000000000000" pitchFamily="2" charset="2"/>
              </a:rPr>
              <a:t>B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/>
            <a:r>
              <a:rPr lang="zh-CN" altLang="en-US">
                <a:sym typeface="Wingdings" panose="05000000000000000000" pitchFamily="2" charset="2"/>
              </a:rPr>
              <a:t>重复，直至不产生新的状态集合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0F4C924-E16D-42EF-BF59-292FD9BE2A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——NFA</a:t>
            </a:r>
            <a:r>
              <a:rPr lang="en-US" altLang="zh-CN" dirty="0">
                <a:sym typeface="Symbol" panose="05050102010706020507" pitchFamily="18" charset="2"/>
              </a:rPr>
              <a:t>DFA</a:t>
            </a:r>
          </a:p>
        </p:txBody>
      </p:sp>
      <p:sp>
        <p:nvSpPr>
          <p:cNvPr id="26627" name="Line 5">
            <a:extLst>
              <a:ext uri="{FF2B5EF4-FFF2-40B4-BE49-F238E27FC236}">
                <a16:creationId xmlns:a16="http://schemas.microsoft.com/office/drawing/2014/main" id="{DA6F2ECC-5D9F-47FF-898E-152367D7E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895600"/>
            <a:ext cx="304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8" name="Line 6">
            <a:extLst>
              <a:ext uri="{FF2B5EF4-FFF2-40B4-BE49-F238E27FC236}">
                <a16:creationId xmlns:a16="http://schemas.microsoft.com/office/drawing/2014/main" id="{769281DA-8EA8-4CC4-A311-49593FA10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6576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9" name="Oval 7">
            <a:extLst>
              <a:ext uri="{FF2B5EF4-FFF2-40B4-BE49-F238E27FC236}">
                <a16:creationId xmlns:a16="http://schemas.microsoft.com/office/drawing/2014/main" id="{537EEA27-E908-459B-9C30-A79536592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200400"/>
            <a:ext cx="8382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630" name="Oval 8">
            <a:extLst>
              <a:ext uri="{FF2B5EF4-FFF2-40B4-BE49-F238E27FC236}">
                <a16:creationId xmlns:a16="http://schemas.microsoft.com/office/drawing/2014/main" id="{3C26319C-295F-43EC-9B1B-C84B74980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200400"/>
            <a:ext cx="8382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631" name="Oval 9">
            <a:extLst>
              <a:ext uri="{FF2B5EF4-FFF2-40B4-BE49-F238E27FC236}">
                <a16:creationId xmlns:a16="http://schemas.microsoft.com/office/drawing/2014/main" id="{F67A8C84-97D2-4C89-B907-DDCF5B479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114800"/>
            <a:ext cx="8382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632" name="Oval 10">
            <a:extLst>
              <a:ext uri="{FF2B5EF4-FFF2-40B4-BE49-F238E27FC236}">
                <a16:creationId xmlns:a16="http://schemas.microsoft.com/office/drawing/2014/main" id="{59CD18CA-96E9-49DC-BEEC-BE547CC39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114800"/>
            <a:ext cx="8382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26633" name="Group 11">
            <a:extLst>
              <a:ext uri="{FF2B5EF4-FFF2-40B4-BE49-F238E27FC236}">
                <a16:creationId xmlns:a16="http://schemas.microsoft.com/office/drawing/2014/main" id="{BC6EAB3E-2A0B-4C33-AA09-0F46530439D1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3200400"/>
            <a:ext cx="838200" cy="838200"/>
            <a:chOff x="3648" y="2304"/>
            <a:chExt cx="528" cy="528"/>
          </a:xfrm>
        </p:grpSpPr>
        <p:sp>
          <p:nvSpPr>
            <p:cNvPr id="26668" name="Oval 12">
              <a:extLst>
                <a:ext uri="{FF2B5EF4-FFF2-40B4-BE49-F238E27FC236}">
                  <a16:creationId xmlns:a16="http://schemas.microsoft.com/office/drawing/2014/main" id="{80C74B40-2A20-4CE6-8FCE-F0CBF07D9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304"/>
              <a:ext cx="528" cy="5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6669" name="Oval 13">
              <a:extLst>
                <a:ext uri="{FF2B5EF4-FFF2-40B4-BE49-F238E27FC236}">
                  <a16:creationId xmlns:a16="http://schemas.microsoft.com/office/drawing/2014/main" id="{DEAED653-F38F-4BA4-ACC6-69F4BAE5A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35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26634" name="Line 14">
            <a:extLst>
              <a:ext uri="{FF2B5EF4-FFF2-40B4-BE49-F238E27FC236}">
                <a16:creationId xmlns:a16="http://schemas.microsoft.com/office/drawing/2014/main" id="{295758E0-C2EE-4754-A585-6E9DD739E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6576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5" name="Line 15">
            <a:extLst>
              <a:ext uri="{FF2B5EF4-FFF2-40B4-BE49-F238E27FC236}">
                <a16:creationId xmlns:a16="http://schemas.microsoft.com/office/drawing/2014/main" id="{0C4310B6-186C-4A9B-AE3E-6FA9F5C55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2819400"/>
            <a:ext cx="457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6" name="Line 16">
            <a:extLst>
              <a:ext uri="{FF2B5EF4-FFF2-40B4-BE49-F238E27FC236}">
                <a16:creationId xmlns:a16="http://schemas.microsoft.com/office/drawing/2014/main" id="{B436C73C-AF90-4535-8D2E-A543C04E13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962400"/>
            <a:ext cx="7620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7" name="Line 17">
            <a:extLst>
              <a:ext uri="{FF2B5EF4-FFF2-40B4-BE49-F238E27FC236}">
                <a16:creationId xmlns:a16="http://schemas.microsoft.com/office/drawing/2014/main" id="{BC327A36-E95B-4472-9CFB-D8512C0A3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572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8" name="Oval 18">
            <a:extLst>
              <a:ext uri="{FF2B5EF4-FFF2-40B4-BE49-F238E27FC236}">
                <a16:creationId xmlns:a16="http://schemas.microsoft.com/office/drawing/2014/main" id="{6C2DC5C4-476B-4A41-B157-9311A5596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00400"/>
            <a:ext cx="8382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639" name="Oval 19">
            <a:extLst>
              <a:ext uri="{FF2B5EF4-FFF2-40B4-BE49-F238E27FC236}">
                <a16:creationId xmlns:a16="http://schemas.microsoft.com/office/drawing/2014/main" id="{C9ED4F51-E14C-472B-B50B-BE40674E0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8382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640" name="Oval 20">
            <a:extLst>
              <a:ext uri="{FF2B5EF4-FFF2-40B4-BE49-F238E27FC236}">
                <a16:creationId xmlns:a16="http://schemas.microsoft.com/office/drawing/2014/main" id="{BDEAD34A-A97A-4862-B179-ADEF8D434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33600"/>
            <a:ext cx="8382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641" name="Line 21">
            <a:extLst>
              <a:ext uri="{FF2B5EF4-FFF2-40B4-BE49-F238E27FC236}">
                <a16:creationId xmlns:a16="http://schemas.microsoft.com/office/drawing/2014/main" id="{4A299209-76D5-4C12-B2A9-F0F8AEB93C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5908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2" name="Line 22">
            <a:extLst>
              <a:ext uri="{FF2B5EF4-FFF2-40B4-BE49-F238E27FC236}">
                <a16:creationId xmlns:a16="http://schemas.microsoft.com/office/drawing/2014/main" id="{7021C3CA-0208-4784-A56B-5C3C9A227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3" name="Oval 23">
            <a:extLst>
              <a:ext uri="{FF2B5EF4-FFF2-40B4-BE49-F238E27FC236}">
                <a16:creationId xmlns:a16="http://schemas.microsoft.com/office/drawing/2014/main" id="{F0F6BA2A-1436-43F6-B6DE-327AB16CE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133600"/>
            <a:ext cx="8382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644" name="Line 24">
            <a:extLst>
              <a:ext uri="{FF2B5EF4-FFF2-40B4-BE49-F238E27FC236}">
                <a16:creationId xmlns:a16="http://schemas.microsoft.com/office/drawing/2014/main" id="{DFF001C2-B3F4-44BF-ACB4-B18D592571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3962400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5" name="Text Box 25">
            <a:extLst>
              <a:ext uri="{FF2B5EF4-FFF2-40B4-BE49-F238E27FC236}">
                <a16:creationId xmlns:a16="http://schemas.microsoft.com/office/drawing/2014/main" id="{B2456386-91A1-4D8E-930B-3142DC349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352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0</a:t>
            </a:r>
          </a:p>
        </p:txBody>
      </p:sp>
      <p:sp>
        <p:nvSpPr>
          <p:cNvPr id="26646" name="Text Box 26">
            <a:extLst>
              <a:ext uri="{FF2B5EF4-FFF2-40B4-BE49-F238E27FC236}">
                <a16:creationId xmlns:a16="http://schemas.microsoft.com/office/drawing/2014/main" id="{C46A8B35-6FBF-4990-8769-8DF11AD53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352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8</a:t>
            </a:r>
          </a:p>
        </p:txBody>
      </p:sp>
      <p:sp>
        <p:nvSpPr>
          <p:cNvPr id="26647" name="Text Box 27">
            <a:extLst>
              <a:ext uri="{FF2B5EF4-FFF2-40B4-BE49-F238E27FC236}">
                <a16:creationId xmlns:a16="http://schemas.microsoft.com/office/drawing/2014/main" id="{285DE4FB-63E5-4B77-B56A-1BD101431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352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5</a:t>
            </a:r>
          </a:p>
        </p:txBody>
      </p:sp>
      <p:sp>
        <p:nvSpPr>
          <p:cNvPr id="26648" name="Text Box 28">
            <a:extLst>
              <a:ext uri="{FF2B5EF4-FFF2-40B4-BE49-F238E27FC236}">
                <a16:creationId xmlns:a16="http://schemas.microsoft.com/office/drawing/2014/main" id="{B547F718-B1EE-4EA4-839C-97ECA12CC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286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4</a:t>
            </a:r>
          </a:p>
        </p:txBody>
      </p:sp>
      <p:sp>
        <p:nvSpPr>
          <p:cNvPr id="26649" name="Text Box 29">
            <a:extLst>
              <a:ext uri="{FF2B5EF4-FFF2-40B4-BE49-F238E27FC236}">
                <a16:creationId xmlns:a16="http://schemas.microsoft.com/office/drawing/2014/main" id="{CBF50661-F4DE-4DB1-986C-854712FBF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2672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7</a:t>
            </a:r>
          </a:p>
        </p:txBody>
      </p:sp>
      <p:sp>
        <p:nvSpPr>
          <p:cNvPr id="26650" name="Text Box 30">
            <a:extLst>
              <a:ext uri="{FF2B5EF4-FFF2-40B4-BE49-F238E27FC236}">
                <a16:creationId xmlns:a16="http://schemas.microsoft.com/office/drawing/2014/main" id="{280844E2-04AA-452C-B079-8CA527F3D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286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26651" name="Text Box 31">
            <a:extLst>
              <a:ext uri="{FF2B5EF4-FFF2-40B4-BE49-F238E27FC236}">
                <a16:creationId xmlns:a16="http://schemas.microsoft.com/office/drawing/2014/main" id="{87BF8E3D-E61D-4C27-A9B9-B6A81D89D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2672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6</a:t>
            </a:r>
          </a:p>
        </p:txBody>
      </p:sp>
      <p:sp>
        <p:nvSpPr>
          <p:cNvPr id="26652" name="Text Box 32">
            <a:extLst>
              <a:ext uri="{FF2B5EF4-FFF2-40B4-BE49-F238E27FC236}">
                <a16:creationId xmlns:a16="http://schemas.microsoft.com/office/drawing/2014/main" id="{92120791-4DFE-4638-ABA1-8E5225725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3622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2</a:t>
            </a:r>
          </a:p>
        </p:txBody>
      </p:sp>
      <p:sp>
        <p:nvSpPr>
          <p:cNvPr id="26653" name="Text Box 33">
            <a:extLst>
              <a:ext uri="{FF2B5EF4-FFF2-40B4-BE49-F238E27FC236}">
                <a16:creationId xmlns:a16="http://schemas.microsoft.com/office/drawing/2014/main" id="{BC3B2B03-287A-4DBA-AACB-2E3EB22A9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52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1</a:t>
            </a:r>
          </a:p>
        </p:txBody>
      </p:sp>
      <p:cxnSp>
        <p:nvCxnSpPr>
          <p:cNvPr id="26654" name="AutoShape 34">
            <a:extLst>
              <a:ext uri="{FF2B5EF4-FFF2-40B4-BE49-F238E27FC236}">
                <a16:creationId xmlns:a16="http://schemas.microsoft.com/office/drawing/2014/main" id="{3E585275-695C-440E-A6C6-ADC1A761FC54}"/>
              </a:ext>
            </a:extLst>
          </p:cNvPr>
          <p:cNvCxnSpPr>
            <a:cxnSpLocks noChangeShapeType="1"/>
            <a:stCxn id="26629" idx="4"/>
            <a:endCxn id="26668" idx="4"/>
          </p:cNvCxnSpPr>
          <p:nvPr/>
        </p:nvCxnSpPr>
        <p:spPr bwMode="auto">
          <a:xfrm rot="16200000" flipH="1">
            <a:off x="4761706" y="381794"/>
            <a:ext cx="1588" cy="7315200"/>
          </a:xfrm>
          <a:prstGeom prst="curvedConnector3">
            <a:avLst>
              <a:gd name="adj1" fmla="val 75700000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55" name="AutoShape 35">
            <a:extLst>
              <a:ext uri="{FF2B5EF4-FFF2-40B4-BE49-F238E27FC236}">
                <a16:creationId xmlns:a16="http://schemas.microsoft.com/office/drawing/2014/main" id="{43E55159-83D2-4E52-B468-F53A70046F68}"/>
              </a:ext>
            </a:extLst>
          </p:cNvPr>
          <p:cNvCxnSpPr>
            <a:cxnSpLocks noChangeShapeType="1"/>
            <a:stCxn id="26638" idx="0"/>
            <a:endCxn id="26630" idx="0"/>
          </p:cNvCxnSpPr>
          <p:nvPr/>
        </p:nvCxnSpPr>
        <p:spPr bwMode="auto">
          <a:xfrm rot="-5400000" flipH="1" flipV="1">
            <a:off x="4799806" y="800894"/>
            <a:ext cx="1588" cy="4800600"/>
          </a:xfrm>
          <a:prstGeom prst="curvedConnector3">
            <a:avLst>
              <a:gd name="adj1" fmla="val -116000032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56" name="Text Box 36">
            <a:extLst>
              <a:ext uri="{FF2B5EF4-FFF2-40B4-BE49-F238E27FC236}">
                <a16:creationId xmlns:a16="http://schemas.microsoft.com/office/drawing/2014/main" id="{9D74F3DD-804E-4800-A5A7-53FFAAA1B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881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6657" name="Text Box 37">
            <a:extLst>
              <a:ext uri="{FF2B5EF4-FFF2-40B4-BE49-F238E27FC236}">
                <a16:creationId xmlns:a16="http://schemas.microsoft.com/office/drawing/2014/main" id="{43D739F3-0379-4B90-BEC2-B99FEDCB6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971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6658" name="Text Box 38">
            <a:extLst>
              <a:ext uri="{FF2B5EF4-FFF2-40B4-BE49-F238E27FC236}">
                <a16:creationId xmlns:a16="http://schemas.microsoft.com/office/drawing/2014/main" id="{F65235B1-23AA-4359-B6AC-389A8BB63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37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6659" name="Text Box 39">
            <a:extLst>
              <a:ext uri="{FF2B5EF4-FFF2-40B4-BE49-F238E27FC236}">
                <a16:creationId xmlns:a16="http://schemas.microsoft.com/office/drawing/2014/main" id="{3198E177-E8E4-4710-8160-3B243C777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7195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6660" name="Text Box 40">
            <a:extLst>
              <a:ext uri="{FF2B5EF4-FFF2-40B4-BE49-F238E27FC236}">
                <a16:creationId xmlns:a16="http://schemas.microsoft.com/office/drawing/2014/main" id="{800F8840-BEDB-4F47-AE8D-B51B11592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91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6661" name="Text Box 41">
            <a:extLst>
              <a:ext uri="{FF2B5EF4-FFF2-40B4-BE49-F238E27FC236}">
                <a16:creationId xmlns:a16="http://schemas.microsoft.com/office/drawing/2014/main" id="{993055E8-2181-4A43-A4D4-E4C497CD2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95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6662" name="Text Box 42">
            <a:extLst>
              <a:ext uri="{FF2B5EF4-FFF2-40B4-BE49-F238E27FC236}">
                <a16:creationId xmlns:a16="http://schemas.microsoft.com/office/drawing/2014/main" id="{25C9EFC4-DBEC-4414-B42E-B8E5AB650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262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6663" name="Text Box 43">
            <a:extLst>
              <a:ext uri="{FF2B5EF4-FFF2-40B4-BE49-F238E27FC236}">
                <a16:creationId xmlns:a16="http://schemas.microsoft.com/office/drawing/2014/main" id="{99D0A7D1-642A-4A39-96D3-CF003D577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1955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26664" name="Text Box 44">
            <a:extLst>
              <a:ext uri="{FF2B5EF4-FFF2-40B4-BE49-F238E27FC236}">
                <a16:creationId xmlns:a16="http://schemas.microsoft.com/office/drawing/2014/main" id="{2FAC0ACF-EC3B-45C9-BCD7-DC120FFAF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1955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endParaRPr kumimoji="0" lang="en-US" altLang="zh-CN" sz="2400"/>
          </a:p>
        </p:txBody>
      </p:sp>
      <p:sp>
        <p:nvSpPr>
          <p:cNvPr id="26665" name="Text Box 45">
            <a:extLst>
              <a:ext uri="{FF2B5EF4-FFF2-40B4-BE49-F238E27FC236}">
                <a16:creationId xmlns:a16="http://schemas.microsoft.com/office/drawing/2014/main" id="{024111AD-190E-4C8B-9ECC-07CD6814F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176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c</a:t>
            </a:r>
            <a:endParaRPr kumimoji="0" lang="en-US" altLang="zh-CN" sz="2400"/>
          </a:p>
        </p:txBody>
      </p:sp>
      <p:sp>
        <p:nvSpPr>
          <p:cNvPr id="26666" name="Text Box 46">
            <a:extLst>
              <a:ext uri="{FF2B5EF4-FFF2-40B4-BE49-F238E27FC236}">
                <a16:creationId xmlns:a16="http://schemas.microsoft.com/office/drawing/2014/main" id="{0F94D1B7-D485-4828-B0A4-DD47A2C1B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262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6667" name="Line 47">
            <a:extLst>
              <a:ext uri="{FF2B5EF4-FFF2-40B4-BE49-F238E27FC236}">
                <a16:creationId xmlns:a16="http://schemas.microsoft.com/office/drawing/2014/main" id="{2341087E-E320-4908-A046-44083C763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3643313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B0BF887-6F6A-4061-B550-273C00C16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5"/>
    </mc:Choice>
    <mc:Fallback xmlns="">
      <p:transition spd="slow" advTm="10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40A0BE2-7871-4B50-B9A8-AD5DB1D9A9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NFA</a:t>
            </a:r>
            <a:r>
              <a:rPr lang="en-US" altLang="zh-CN" dirty="0">
                <a:sym typeface="Symbol" panose="05050102010706020507" pitchFamily="18" charset="2"/>
              </a:rPr>
              <a:t>DFA</a:t>
            </a:r>
            <a:endParaRPr lang="zh-CN" altLang="en-US" dirty="0">
              <a:sym typeface="Symbol" panose="05050102010706020507" pitchFamily="18" charset="2"/>
            </a:endParaRP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14AA5803-F521-4610-9F9E-2C0E37DD4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886200"/>
            <a:ext cx="7772400" cy="2819400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dirty="0">
                <a:sym typeface="Symbol" panose="05050102010706020507" pitchFamily="18" charset="2"/>
              </a:rPr>
              <a:t> -closure({0}) = { 0, 1, 2, 6, 8}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dirty="0">
                <a:sym typeface="Symbol" panose="05050102010706020507" pitchFamily="18" charset="2"/>
              </a:rPr>
              <a:t> -closure(</a:t>
            </a:r>
            <a:r>
              <a:rPr lang="en-US" altLang="zh-CN" sz="2400" dirty="0"/>
              <a:t>δ(</a:t>
            </a:r>
            <a:r>
              <a:rPr kumimoji="0" lang="en-US" altLang="zh-CN" sz="2400" dirty="0">
                <a:sym typeface="Symbol" panose="05050102010706020507" pitchFamily="18" charset="2"/>
              </a:rPr>
              <a:t>{ 0, 1, 2, 6, 8}, </a:t>
            </a:r>
            <a:r>
              <a:rPr kumimoji="0" lang="en-US" altLang="zh-CN" sz="2400" dirty="0">
                <a:solidFill>
                  <a:srgbClr val="3333CC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400" dirty="0">
                <a:sym typeface="Symbol" panose="05050102010706020507" pitchFamily="18" charset="2"/>
              </a:rPr>
              <a:t>) = </a:t>
            </a:r>
            <a:r>
              <a:rPr kumimoji="0" lang="en-US" altLang="zh-CN" sz="2400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 dirty="0">
                <a:sym typeface="Symbol" panose="05050102010706020507" pitchFamily="18" charset="2"/>
              </a:rPr>
              <a:t> -closure({3}) = {3}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kumimoji="0" lang="en-US" altLang="zh-CN" sz="2400" dirty="0">
              <a:sym typeface="Symbol" panose="05050102010706020507" pitchFamily="18" charset="2"/>
            </a:endParaRP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rgbClr val="3333CC"/>
                </a:solidFill>
                <a:sym typeface="Symbol" panose="05050102010706020507" pitchFamily="18" charset="2"/>
              </a:rPr>
              <a:t>按此方式，对已得到的</a:t>
            </a:r>
            <a:r>
              <a:rPr kumimoji="0" lang="en-US" altLang="zh-CN" sz="2400" dirty="0">
                <a:solidFill>
                  <a:srgbClr val="3333CC"/>
                </a:solidFill>
                <a:sym typeface="Symbol" panose="05050102010706020507" pitchFamily="18" charset="2"/>
              </a:rPr>
              <a:t>NFA</a:t>
            </a:r>
            <a:r>
              <a:rPr kumimoji="0" lang="zh-CN" altLang="en-US" sz="2400" dirty="0">
                <a:solidFill>
                  <a:srgbClr val="3333CC"/>
                </a:solidFill>
                <a:sym typeface="Symbol" panose="05050102010706020507" pitchFamily="18" charset="2"/>
              </a:rPr>
              <a:t>状态集合（</a:t>
            </a:r>
            <a:r>
              <a:rPr kumimoji="0" lang="en-US" altLang="zh-CN" sz="2400" dirty="0">
                <a:solidFill>
                  <a:srgbClr val="3333CC"/>
                </a:solidFill>
                <a:sym typeface="Symbol" panose="05050102010706020507" pitchFamily="18" charset="2"/>
              </a:rPr>
              <a:t>DFA</a:t>
            </a:r>
            <a:r>
              <a:rPr kumimoji="0" lang="zh-CN" altLang="en-US" sz="2400" dirty="0">
                <a:solidFill>
                  <a:srgbClr val="3333CC"/>
                </a:solidFill>
                <a:sym typeface="Symbol" panose="05050102010706020507" pitchFamily="18" charset="2"/>
              </a:rPr>
              <a:t>状态）和每个符号计算状态迁移，得到“下一状态”（新的或已有的</a:t>
            </a:r>
            <a:r>
              <a:rPr kumimoji="0" lang="en-US" altLang="zh-CN" sz="2400" dirty="0">
                <a:solidFill>
                  <a:srgbClr val="3333CC"/>
                </a:solidFill>
                <a:sym typeface="Symbol" panose="05050102010706020507" pitchFamily="18" charset="2"/>
              </a:rPr>
              <a:t>NFA</a:t>
            </a:r>
            <a:r>
              <a:rPr kumimoji="0" lang="zh-CN" altLang="en-US" sz="2400" dirty="0">
                <a:solidFill>
                  <a:srgbClr val="3333CC"/>
                </a:solidFill>
                <a:sym typeface="Symbol" panose="05050102010706020507" pitchFamily="18" charset="2"/>
              </a:rPr>
              <a:t>状态集合），直到收敛</a:t>
            </a:r>
            <a:r>
              <a:rPr kumimoji="0" lang="en-US" altLang="zh-CN" sz="2400" dirty="0">
                <a:solidFill>
                  <a:srgbClr val="3333CC"/>
                </a:solidFill>
                <a:sym typeface="Symbol" panose="05050102010706020507" pitchFamily="18" charset="2"/>
              </a:rPr>
              <a:t>——</a:t>
            </a:r>
            <a:r>
              <a:rPr kumimoji="0" lang="zh-CN" altLang="en-US" sz="2400" dirty="0">
                <a:solidFill>
                  <a:srgbClr val="3333CC"/>
                </a:solidFill>
                <a:sym typeface="Symbol" panose="05050102010706020507" pitchFamily="18" charset="2"/>
              </a:rPr>
              <a:t>所有状态集合和所有符号的状态迁移都已计算，不再产生新状态集合</a:t>
            </a:r>
            <a:endParaRPr kumimoji="0" lang="en-US" altLang="zh-CN" sz="2400" dirty="0">
              <a:solidFill>
                <a:srgbClr val="3333CC"/>
              </a:solidFill>
              <a:sym typeface="Symbol" panose="05050102010706020507" pitchFamily="18" charset="2"/>
            </a:endParaRPr>
          </a:p>
        </p:txBody>
      </p:sp>
      <p:sp>
        <p:nvSpPr>
          <p:cNvPr id="27652" name="Line 184">
            <a:extLst>
              <a:ext uri="{FF2B5EF4-FFF2-40B4-BE49-F238E27FC236}">
                <a16:creationId xmlns:a16="http://schemas.microsoft.com/office/drawing/2014/main" id="{920E5802-182A-4C1F-A56A-944DE7D249E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73700" y="2211388"/>
            <a:ext cx="182563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3" name="Line 185">
            <a:extLst>
              <a:ext uri="{FF2B5EF4-FFF2-40B4-BE49-F238E27FC236}">
                <a16:creationId xmlns:a16="http://schemas.microsoft.com/office/drawing/2014/main" id="{2B1907FE-1A0D-4EC5-B41F-5E1A535BD3A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069013" y="2668588"/>
            <a:ext cx="2746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4" name="Oval 186">
            <a:extLst>
              <a:ext uri="{FF2B5EF4-FFF2-40B4-BE49-F238E27FC236}">
                <a16:creationId xmlns:a16="http://schemas.microsoft.com/office/drawing/2014/main" id="{2DB2EDD2-AA70-449E-A0F0-6776153D2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0" y="2393950"/>
            <a:ext cx="503238" cy="5032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7655" name="Oval 187">
            <a:extLst>
              <a:ext uri="{FF2B5EF4-FFF2-40B4-BE49-F238E27FC236}">
                <a16:creationId xmlns:a16="http://schemas.microsoft.com/office/drawing/2014/main" id="{17B281E6-0538-4F6D-BBD9-0AA572DF9A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82875" y="2393950"/>
            <a:ext cx="503238" cy="5032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7656" name="Oval 188">
            <a:extLst>
              <a:ext uri="{FF2B5EF4-FFF2-40B4-BE49-F238E27FC236}">
                <a16:creationId xmlns:a16="http://schemas.microsoft.com/office/drawing/2014/main" id="{52CD87D6-F623-493B-ACCF-754D897E8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275" y="2943225"/>
            <a:ext cx="503238" cy="5032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7657" name="Oval 189">
            <a:extLst>
              <a:ext uri="{FF2B5EF4-FFF2-40B4-BE49-F238E27FC236}">
                <a16:creationId xmlns:a16="http://schemas.microsoft.com/office/drawing/2014/main" id="{F148A3AB-C98C-4B23-92BF-6B8C01A2A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59300" y="2943225"/>
            <a:ext cx="503238" cy="5032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27658" name="Group 190">
            <a:extLst>
              <a:ext uri="{FF2B5EF4-FFF2-40B4-BE49-F238E27FC236}">
                <a16:creationId xmlns:a16="http://schemas.microsoft.com/office/drawing/2014/main" id="{25108FEF-DE36-4818-879A-79A240C492B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97613" y="2393950"/>
            <a:ext cx="503237" cy="503238"/>
            <a:chOff x="3648" y="2304"/>
            <a:chExt cx="528" cy="528"/>
          </a:xfrm>
        </p:grpSpPr>
        <p:sp>
          <p:nvSpPr>
            <p:cNvPr id="27693" name="Oval 191">
              <a:extLst>
                <a:ext uri="{FF2B5EF4-FFF2-40B4-BE49-F238E27FC236}">
                  <a16:creationId xmlns:a16="http://schemas.microsoft.com/office/drawing/2014/main" id="{FDC89DA5-3982-424D-B61C-D72DF8FAE8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304"/>
              <a:ext cx="528" cy="5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7694" name="Oval 192">
              <a:extLst>
                <a:ext uri="{FF2B5EF4-FFF2-40B4-BE49-F238E27FC236}">
                  <a16:creationId xmlns:a16="http://schemas.microsoft.com/office/drawing/2014/main" id="{36252283-5146-4EF2-9F0E-151262C9F1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35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27659" name="Line 193">
            <a:extLst>
              <a:ext uri="{FF2B5EF4-FFF2-40B4-BE49-F238E27FC236}">
                <a16:creationId xmlns:a16="http://schemas.microsoft.com/office/drawing/2014/main" id="{4FB64D11-C56A-4C76-AAB0-8BB155D9BAE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08238" y="2668588"/>
            <a:ext cx="2746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0" name="Line 194">
            <a:extLst>
              <a:ext uri="{FF2B5EF4-FFF2-40B4-BE49-F238E27FC236}">
                <a16:creationId xmlns:a16="http://schemas.microsoft.com/office/drawing/2014/main" id="{0C63B8E2-D16C-44AC-A3D4-8DE57C5C5C0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049588" y="2165350"/>
            <a:ext cx="273050" cy="2746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1" name="Line 195">
            <a:extLst>
              <a:ext uri="{FF2B5EF4-FFF2-40B4-BE49-F238E27FC236}">
                <a16:creationId xmlns:a16="http://schemas.microsoft.com/office/drawing/2014/main" id="{74B07D82-11C7-46C3-8B45-4AC3C651100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40075" y="2851150"/>
            <a:ext cx="457200" cy="2746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2" name="Line 196">
            <a:extLst>
              <a:ext uri="{FF2B5EF4-FFF2-40B4-BE49-F238E27FC236}">
                <a16:creationId xmlns:a16="http://schemas.microsoft.com/office/drawing/2014/main" id="{BE0EF8F8-C46C-47F4-81BE-758483E9A3A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00513" y="3217863"/>
            <a:ext cx="4587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3" name="Oval 197">
            <a:extLst>
              <a:ext uri="{FF2B5EF4-FFF2-40B4-BE49-F238E27FC236}">
                <a16:creationId xmlns:a16="http://schemas.microsoft.com/office/drawing/2014/main" id="{004EBE22-3771-4A0A-B6A8-252928D8B1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65775" y="2393950"/>
            <a:ext cx="503238" cy="5032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7664" name="Oval 198">
            <a:extLst>
              <a:ext uri="{FF2B5EF4-FFF2-40B4-BE49-F238E27FC236}">
                <a16:creationId xmlns:a16="http://schemas.microsoft.com/office/drawing/2014/main" id="{1D0C03C9-609B-4489-9936-5837E7D58E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8188" y="1752600"/>
            <a:ext cx="503237" cy="5032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7665" name="Oval 199">
            <a:extLst>
              <a:ext uri="{FF2B5EF4-FFF2-40B4-BE49-F238E27FC236}">
                <a16:creationId xmlns:a16="http://schemas.microsoft.com/office/drawing/2014/main" id="{82969888-5FDD-42F7-BF44-A3056BB60D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752600"/>
            <a:ext cx="503238" cy="5032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7666" name="Line 200">
            <a:extLst>
              <a:ext uri="{FF2B5EF4-FFF2-40B4-BE49-F238E27FC236}">
                <a16:creationId xmlns:a16="http://schemas.microsoft.com/office/drawing/2014/main" id="{C94C6B47-1F4D-438F-AAAE-6423FEC4B1E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781425" y="2027238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7" name="Line 201">
            <a:extLst>
              <a:ext uri="{FF2B5EF4-FFF2-40B4-BE49-F238E27FC236}">
                <a16:creationId xmlns:a16="http://schemas.microsoft.com/office/drawing/2014/main" id="{96AF2B3D-3C8A-42EA-A320-EB32AD1A2AC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741863" y="2027238"/>
            <a:ext cx="3206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8" name="Oval 202">
            <a:extLst>
              <a:ext uri="{FF2B5EF4-FFF2-40B4-BE49-F238E27FC236}">
                <a16:creationId xmlns:a16="http://schemas.microsoft.com/office/drawing/2014/main" id="{D485FC79-B0C3-4C70-820F-FFA962404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62538" y="1752600"/>
            <a:ext cx="503237" cy="5032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7669" name="Line 203">
            <a:extLst>
              <a:ext uri="{FF2B5EF4-FFF2-40B4-BE49-F238E27FC236}">
                <a16:creationId xmlns:a16="http://schemas.microsoft.com/office/drawing/2014/main" id="{C54C0162-23E1-4298-9A48-8FD57F12403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5016500" y="2857500"/>
            <a:ext cx="62230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0" name="Text Box 204">
            <a:extLst>
              <a:ext uri="{FF2B5EF4-FFF2-40B4-BE49-F238E27FC236}">
                <a16:creationId xmlns:a16="http://schemas.microsoft.com/office/drawing/2014/main" id="{B17D86BB-2B3E-4887-BF22-DE082CFD990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997075" y="2486025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0</a:t>
            </a:r>
          </a:p>
        </p:txBody>
      </p:sp>
      <p:sp>
        <p:nvSpPr>
          <p:cNvPr id="27671" name="Text Box 205">
            <a:extLst>
              <a:ext uri="{FF2B5EF4-FFF2-40B4-BE49-F238E27FC236}">
                <a16:creationId xmlns:a16="http://schemas.microsoft.com/office/drawing/2014/main" id="{E3691D02-72D4-4573-8CA8-0BC53AAA7B8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389688" y="2486025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8</a:t>
            </a:r>
          </a:p>
        </p:txBody>
      </p:sp>
      <p:sp>
        <p:nvSpPr>
          <p:cNvPr id="27672" name="Text Box 206">
            <a:extLst>
              <a:ext uri="{FF2B5EF4-FFF2-40B4-BE49-F238E27FC236}">
                <a16:creationId xmlns:a16="http://schemas.microsoft.com/office/drawing/2014/main" id="{10F7674E-595A-4299-88A9-19A29238EAF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56263" y="2486025"/>
            <a:ext cx="32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5</a:t>
            </a:r>
          </a:p>
        </p:txBody>
      </p:sp>
      <p:sp>
        <p:nvSpPr>
          <p:cNvPr id="27673" name="Text Box 207">
            <a:extLst>
              <a:ext uri="{FF2B5EF4-FFF2-40B4-BE49-F238E27FC236}">
                <a16:creationId xmlns:a16="http://schemas.microsoft.com/office/drawing/2014/main" id="{1B69B1CD-7573-44D8-80DC-D9F87FF4752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153025" y="1844675"/>
            <a:ext cx="32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4</a:t>
            </a:r>
          </a:p>
        </p:txBody>
      </p:sp>
      <p:sp>
        <p:nvSpPr>
          <p:cNvPr id="27674" name="Text Box 208">
            <a:extLst>
              <a:ext uri="{FF2B5EF4-FFF2-40B4-BE49-F238E27FC236}">
                <a16:creationId xmlns:a16="http://schemas.microsoft.com/office/drawing/2014/main" id="{4A1E35E7-C22A-4F26-A076-5DE71E45230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49788" y="3033713"/>
            <a:ext cx="32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7</a:t>
            </a:r>
          </a:p>
        </p:txBody>
      </p:sp>
      <p:sp>
        <p:nvSpPr>
          <p:cNvPr id="27675" name="Text Box 209">
            <a:extLst>
              <a:ext uri="{FF2B5EF4-FFF2-40B4-BE49-F238E27FC236}">
                <a16:creationId xmlns:a16="http://schemas.microsoft.com/office/drawing/2014/main" id="{BF227415-CC04-4470-A63F-8C37E6D640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284663" y="1844675"/>
            <a:ext cx="32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3</a:t>
            </a:r>
          </a:p>
        </p:txBody>
      </p:sp>
      <p:sp>
        <p:nvSpPr>
          <p:cNvPr id="27676" name="Text Box 210">
            <a:extLst>
              <a:ext uri="{FF2B5EF4-FFF2-40B4-BE49-F238E27FC236}">
                <a16:creationId xmlns:a16="http://schemas.microsoft.com/office/drawing/2014/main" id="{3749160A-077B-4214-8F0B-2C596C40AD4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89350" y="3033713"/>
            <a:ext cx="32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6</a:t>
            </a:r>
          </a:p>
        </p:txBody>
      </p:sp>
      <p:sp>
        <p:nvSpPr>
          <p:cNvPr id="27677" name="Text Box 211">
            <a:extLst>
              <a:ext uri="{FF2B5EF4-FFF2-40B4-BE49-F238E27FC236}">
                <a16:creationId xmlns:a16="http://schemas.microsoft.com/office/drawing/2014/main" id="{1B50EB57-5A9B-4347-9B41-23D1949C64E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368675" y="1890713"/>
            <a:ext cx="32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2</a:t>
            </a:r>
          </a:p>
        </p:txBody>
      </p:sp>
      <p:sp>
        <p:nvSpPr>
          <p:cNvPr id="27678" name="Text Box 212">
            <a:extLst>
              <a:ext uri="{FF2B5EF4-FFF2-40B4-BE49-F238E27FC236}">
                <a16:creationId xmlns:a16="http://schemas.microsoft.com/office/drawing/2014/main" id="{3347FD41-FB9A-4AAC-8F76-1D1E6469270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774950" y="2486025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1</a:t>
            </a:r>
          </a:p>
        </p:txBody>
      </p:sp>
      <p:cxnSp>
        <p:nvCxnSpPr>
          <p:cNvPr id="27679" name="AutoShape 213">
            <a:extLst>
              <a:ext uri="{FF2B5EF4-FFF2-40B4-BE49-F238E27FC236}">
                <a16:creationId xmlns:a16="http://schemas.microsoft.com/office/drawing/2014/main" id="{ECBF0F06-A295-4D91-96DF-920C6669CDF1}"/>
              </a:ext>
            </a:extLst>
          </p:cNvPr>
          <p:cNvCxnSpPr>
            <a:cxnSpLocks noChangeAspect="1" noChangeShapeType="1"/>
            <a:stCxn id="27654" idx="4"/>
            <a:endCxn id="27693" idx="4"/>
          </p:cNvCxnSpPr>
          <p:nvPr/>
        </p:nvCxnSpPr>
        <p:spPr bwMode="auto">
          <a:xfrm rot="16200000" flipH="1">
            <a:off x="4352132" y="702469"/>
            <a:ext cx="1587" cy="4391025"/>
          </a:xfrm>
          <a:prstGeom prst="curvedConnector3">
            <a:avLst>
              <a:gd name="adj1" fmla="val 51499986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80" name="Text Box 215">
            <a:extLst>
              <a:ext uri="{FF2B5EF4-FFF2-40B4-BE49-F238E27FC236}">
                <a16:creationId xmlns:a16="http://schemas.microsoft.com/office/drawing/2014/main" id="{374AA24B-5BBF-40F0-830F-C7CED134B24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257800" y="216535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81" name="Text Box 216">
            <a:extLst>
              <a:ext uri="{FF2B5EF4-FFF2-40B4-BE49-F238E27FC236}">
                <a16:creationId xmlns:a16="http://schemas.microsoft.com/office/drawing/2014/main" id="{A902E2D5-F979-4E99-AB37-818303DD7A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40075" y="216535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82" name="Text Box 217">
            <a:extLst>
              <a:ext uri="{FF2B5EF4-FFF2-40B4-BE49-F238E27FC236}">
                <a16:creationId xmlns:a16="http://schemas.microsoft.com/office/drawing/2014/main" id="{000813FA-D820-4F6F-8A89-207908D1243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91000" y="12954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83" name="Text Box 218">
            <a:extLst>
              <a:ext uri="{FF2B5EF4-FFF2-40B4-BE49-F238E27FC236}">
                <a16:creationId xmlns:a16="http://schemas.microsoft.com/office/drawing/2014/main" id="{DA93521C-D06B-4C8B-B80D-A98C9616C12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153025" y="2576513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84" name="Text Box 219">
            <a:extLst>
              <a:ext uri="{FF2B5EF4-FFF2-40B4-BE49-F238E27FC236}">
                <a16:creationId xmlns:a16="http://schemas.microsoft.com/office/drawing/2014/main" id="{4BC1D7AD-5D5F-4616-9243-31617F70124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92588" y="3262313"/>
            <a:ext cx="274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85" name="Text Box 220">
            <a:extLst>
              <a:ext uri="{FF2B5EF4-FFF2-40B4-BE49-F238E27FC236}">
                <a16:creationId xmlns:a16="http://schemas.microsoft.com/office/drawing/2014/main" id="{8120EC29-69D2-4EBF-A67E-44ACF2E805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78188" y="2576513"/>
            <a:ext cx="274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86" name="Text Box 221">
            <a:extLst>
              <a:ext uri="{FF2B5EF4-FFF2-40B4-BE49-F238E27FC236}">
                <a16:creationId xmlns:a16="http://schemas.microsoft.com/office/drawing/2014/main" id="{105094D0-4B90-4C17-AA2D-A8211B3B23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62200" y="2500313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87" name="Text Box 222">
            <a:extLst>
              <a:ext uri="{FF2B5EF4-FFF2-40B4-BE49-F238E27FC236}">
                <a16:creationId xmlns:a16="http://schemas.microsoft.com/office/drawing/2014/main" id="{C230CF49-FAAC-44CE-B73A-C0A0708B016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772025" y="1646238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b</a:t>
            </a:r>
          </a:p>
        </p:txBody>
      </p:sp>
      <p:sp>
        <p:nvSpPr>
          <p:cNvPr id="27688" name="Text Box 223">
            <a:extLst>
              <a:ext uri="{FF2B5EF4-FFF2-40B4-BE49-F238E27FC236}">
                <a16:creationId xmlns:a16="http://schemas.microsoft.com/office/drawing/2014/main" id="{E84E0FE0-2333-4A84-A7BD-FA204B1A10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71913" y="1600200"/>
            <a:ext cx="274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a</a:t>
            </a:r>
            <a:endParaRPr kumimoji="0" lang="en-US" altLang="zh-CN" sz="2400"/>
          </a:p>
        </p:txBody>
      </p:sp>
      <p:sp>
        <p:nvSpPr>
          <p:cNvPr id="27689" name="Text Box 224">
            <a:extLst>
              <a:ext uri="{FF2B5EF4-FFF2-40B4-BE49-F238E27FC236}">
                <a16:creationId xmlns:a16="http://schemas.microsoft.com/office/drawing/2014/main" id="{EC371191-0137-40C3-81BE-AD3B60739ED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92588" y="2805113"/>
            <a:ext cx="274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c</a:t>
            </a:r>
            <a:endParaRPr kumimoji="0" lang="en-US" altLang="zh-CN" sz="2400"/>
          </a:p>
        </p:txBody>
      </p:sp>
      <p:sp>
        <p:nvSpPr>
          <p:cNvPr id="27690" name="Text Box 225">
            <a:extLst>
              <a:ext uri="{FF2B5EF4-FFF2-40B4-BE49-F238E27FC236}">
                <a16:creationId xmlns:a16="http://schemas.microsoft.com/office/drawing/2014/main" id="{EAE54185-E995-4F14-B39D-71DA5100DB1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19800" y="2528888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91" name="Line 226">
            <a:extLst>
              <a:ext uri="{FF2B5EF4-FFF2-40B4-BE49-F238E27FC236}">
                <a16:creationId xmlns:a16="http://schemas.microsoft.com/office/drawing/2014/main" id="{5C2ABC03-E52D-4AD3-BCAF-3ACBC4C2245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447800" y="2667000"/>
            <a:ext cx="4572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7692" name="AutoShape 228">
            <a:extLst>
              <a:ext uri="{FF2B5EF4-FFF2-40B4-BE49-F238E27FC236}">
                <a16:creationId xmlns:a16="http://schemas.microsoft.com/office/drawing/2014/main" id="{92D0A3D7-E4C9-4086-970C-52CD28403117}"/>
              </a:ext>
            </a:extLst>
          </p:cNvPr>
          <p:cNvCxnSpPr>
            <a:cxnSpLocks noChangeAspect="1" noChangeShapeType="1"/>
            <a:stCxn id="27655" idx="0"/>
            <a:endCxn id="27663" idx="0"/>
          </p:cNvCxnSpPr>
          <p:nvPr/>
        </p:nvCxnSpPr>
        <p:spPr bwMode="auto">
          <a:xfrm rot="5400000" flipV="1">
            <a:off x="4375944" y="953294"/>
            <a:ext cx="1588" cy="2882900"/>
          </a:xfrm>
          <a:prstGeom prst="curvedConnector3">
            <a:avLst>
              <a:gd name="adj1" fmla="val -64300014"/>
            </a:avLst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4CA264-B1A3-4CB2-97F8-3A46650BFF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7720" y="605160"/>
              <a:ext cx="8029800" cy="4607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4CA264-B1A3-4CB2-97F8-3A46650BFF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360" y="595800"/>
                <a:ext cx="8048520" cy="462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EFCDF2F-DF97-49B5-A534-3832775A53E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164"/>
    </mc:Choice>
    <mc:Fallback xmlns="">
      <p:transition spd="slow" advTm="322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1491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C7E1F01-A9AB-4F2F-AAA4-B05A2C16E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3.7.2  </a:t>
            </a:r>
            <a:r>
              <a:rPr lang="zh-CN" altLang="en-US"/>
              <a:t>模拟</a:t>
            </a:r>
            <a:r>
              <a:rPr lang="en-US" altLang="zh-CN"/>
              <a:t>NFA</a:t>
            </a:r>
            <a:r>
              <a:rPr lang="zh-CN" altLang="en-US"/>
              <a:t>（算法</a:t>
            </a:r>
            <a:r>
              <a:rPr lang="en-US" altLang="zh-CN"/>
              <a:t>3.4</a:t>
            </a:r>
            <a:r>
              <a:rPr lang="zh-CN" altLang="en-US"/>
              <a:t>）</a:t>
            </a:r>
          </a:p>
        </p:txBody>
      </p:sp>
      <p:sp>
        <p:nvSpPr>
          <p:cNvPr id="144387" name="Text Box 3">
            <a:extLst>
              <a:ext uri="{FF2B5EF4-FFF2-40B4-BE49-F238E27FC236}">
                <a16:creationId xmlns:a16="http://schemas.microsoft.com/office/drawing/2014/main" id="{35E928CC-98FD-4CA2-8ED0-7481A55FA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600200"/>
            <a:ext cx="47244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s </a:t>
            </a:r>
            <a:r>
              <a:rPr kumimoji="0" lang="en-US" altLang="zh-CN" sz="2000">
                <a:latin typeface="Courier New" panose="02070309020205020404" pitchFamily="49" charset="0"/>
                <a:sym typeface="Symbol" panose="05050102010706020507" pitchFamily="18" charset="2"/>
              </a:rPr>
              <a:t> s</a:t>
            </a:r>
            <a:r>
              <a:rPr kumimoji="0" lang="en-US" altLang="zh-CN" sz="2000" baseline="-25000">
                <a:latin typeface="Courier New" panose="02070309020205020404" pitchFamily="49" charset="0"/>
                <a:sym typeface="Symbol" panose="05050102010706020507" pitchFamily="18" charset="2"/>
              </a:rPr>
              <a:t>0</a:t>
            </a:r>
            <a:endParaRPr kumimoji="0" lang="en-US" altLang="zh-CN" sz="2000">
              <a:latin typeface="Courier New" panose="02070309020205020404" pitchFamily="49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Courier New" panose="02070309020205020404" pitchFamily="49" charset="0"/>
              </a:rPr>
              <a:t>c </a:t>
            </a:r>
            <a:r>
              <a:rPr kumimoji="0" lang="en-US" altLang="zh-CN" sz="2000">
                <a:latin typeface="Courier New" panose="02070309020205020404" pitchFamily="49" charset="0"/>
                <a:sym typeface="Symbol" panose="05050102010706020507" pitchFamily="18" charset="2"/>
              </a:rPr>
              <a:t> nextchar;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Courier New" panose="02070309020205020404" pitchFamily="49" charset="0"/>
                <a:sym typeface="Symbol" panose="05050102010706020507" pitchFamily="18" charset="2"/>
              </a:rPr>
              <a:t>while c  eof do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Courier New" panose="02070309020205020404" pitchFamily="49" charset="0"/>
                <a:sym typeface="Symbol" panose="05050102010706020507" pitchFamily="18" charset="2"/>
              </a:rPr>
              <a:t>  s  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000">
                <a:latin typeface="Courier New" panose="02070309020205020404" pitchFamily="49" charset="0"/>
                <a:sym typeface="Symbol" panose="05050102010706020507" pitchFamily="18" charset="2"/>
              </a:rPr>
              <a:t>(s,c);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Courier New" panose="02070309020205020404" pitchFamily="49" charset="0"/>
                <a:sym typeface="Symbol" panose="05050102010706020507" pitchFamily="18" charset="2"/>
              </a:rPr>
              <a:t>  c  nextchar;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Courier New" panose="02070309020205020404" pitchFamily="49" charset="0"/>
                <a:sym typeface="Symbol" panose="05050102010706020507" pitchFamily="18" charset="2"/>
              </a:rPr>
              <a:t>end;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Courier New" panose="02070309020205020404" pitchFamily="49" charset="0"/>
                <a:sym typeface="Symbol" panose="05050102010706020507" pitchFamily="18" charset="2"/>
              </a:rPr>
              <a:t>if s is in F then return “yes”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Courier New" panose="02070309020205020404" pitchFamily="49" charset="0"/>
                <a:sym typeface="Symbol" panose="05050102010706020507" pitchFamily="18" charset="2"/>
              </a:rPr>
              <a:t>             else return “no”</a:t>
            </a:r>
          </a:p>
        </p:txBody>
      </p:sp>
      <p:sp>
        <p:nvSpPr>
          <p:cNvPr id="144388" name="Text Box 4">
            <a:extLst>
              <a:ext uri="{FF2B5EF4-FFF2-40B4-BE49-F238E27FC236}">
                <a16:creationId xmlns:a16="http://schemas.microsoft.com/office/drawing/2014/main" id="{7523A23B-B586-44A5-AF13-7CC1E65FF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0"/>
            <a:ext cx="4343400" cy="293003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</a:rPr>
              <a:t>T 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kumimoji="0" lang="en-US" altLang="zh-CN" sz="2400" b="0" dirty="0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dirty="0">
                <a:solidFill>
                  <a:srgbClr val="FF3300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-closure({s</a:t>
            </a:r>
            <a:r>
              <a:rPr kumimoji="0" lang="en-US" altLang="zh-CN" sz="2000" baseline="-25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0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})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</a:rPr>
              <a:t>c 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kumimoji="0" lang="en-US" altLang="zh-CN" sz="2000" dirty="0" err="1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nextchar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while c  </a:t>
            </a:r>
            <a:r>
              <a:rPr kumimoji="0" lang="en-US" altLang="zh-CN" sz="2000" dirty="0" err="1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eof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do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T  </a:t>
            </a:r>
            <a:r>
              <a:rPr kumimoji="0" lang="en-US" altLang="zh-CN" sz="2400" b="0" dirty="0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 dirty="0">
                <a:solidFill>
                  <a:srgbClr val="FF3300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-closure(</a:t>
            </a:r>
            <a:r>
              <a:rPr kumimoji="0" lang="en-US" altLang="zh-CN" sz="2000" dirty="0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d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(</a:t>
            </a:r>
            <a:r>
              <a:rPr kumimoji="0" lang="en-US" altLang="zh-CN" sz="2000" dirty="0" err="1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T,c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));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c  </a:t>
            </a:r>
            <a:r>
              <a:rPr kumimoji="0" lang="en-US" altLang="zh-CN" sz="2000" dirty="0" err="1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nextchar</a:t>
            </a: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end;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if TF then return “yes”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rgbClr val="FF33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  else return “no”</a:t>
            </a:r>
          </a:p>
        </p:txBody>
      </p:sp>
      <p:sp>
        <p:nvSpPr>
          <p:cNvPr id="40965" name="Text Box 5">
            <a:extLst>
              <a:ext uri="{FF2B5EF4-FFF2-40B4-BE49-F238E27FC236}">
                <a16:creationId xmlns:a16="http://schemas.microsoft.com/office/drawing/2014/main" id="{40EC362E-78E9-40AD-8F16-837FC3367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0"/>
            <a:ext cx="1676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对照</a:t>
            </a:r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DFA</a:t>
            </a:r>
            <a:r>
              <a:rPr lang="zh-CN" altLang="en-US" sz="2400" b="0">
                <a:solidFill>
                  <a:srgbClr val="FF3300"/>
                </a:solidFill>
                <a:latin typeface="Tahoma" panose="020B0604030504040204" pitchFamily="34" charset="0"/>
              </a:rPr>
              <a:t>模拟算法</a:t>
            </a:r>
          </a:p>
        </p:txBody>
      </p:sp>
      <p:sp>
        <p:nvSpPr>
          <p:cNvPr id="40966" name="Line 6">
            <a:extLst>
              <a:ext uri="{FF2B5EF4-FFF2-40B4-BE49-F238E27FC236}">
                <a16:creationId xmlns:a16="http://schemas.microsoft.com/office/drawing/2014/main" id="{239F9EC6-80D1-435E-BF89-DC928AF2EB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67400" y="4038600"/>
            <a:ext cx="533400" cy="76200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414CD4D-02FF-4801-9387-4F50789BD4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4480" y="1174320"/>
              <a:ext cx="6576120" cy="2891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414CD4D-02FF-4801-9387-4F50789BD4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120" y="1164960"/>
                <a:ext cx="6594840" cy="2910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E4E91D0-52DF-4A0E-AEE3-86BB8C542A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56"/>
    </mc:Choice>
    <mc:Fallback xmlns="">
      <p:transition spd="slow" advTm="30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44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44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44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144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2EA9ACE-1910-4C9C-A333-310D3DFC1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3.7.3  NFA</a:t>
            </a:r>
            <a:r>
              <a:rPr lang="zh-CN" altLang="en-US"/>
              <a:t>与</a:t>
            </a:r>
            <a:r>
              <a:rPr lang="en-US" altLang="zh-CN"/>
              <a:t>DFA</a:t>
            </a:r>
            <a:r>
              <a:rPr lang="zh-CN" altLang="en-US"/>
              <a:t>的比较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CBF4F02-A4B8-4350-A94B-4A521FCA4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3733800"/>
          </a:xfrm>
        </p:spPr>
        <p:txBody>
          <a:bodyPr/>
          <a:lstStyle/>
          <a:p>
            <a:pPr eaLnBrk="1" hangingPunct="1"/>
            <a:r>
              <a:rPr lang="en-US" altLang="zh-CN"/>
              <a:t>NFA</a:t>
            </a:r>
            <a:r>
              <a:rPr lang="zh-CN" altLang="en-US"/>
              <a:t>模拟算法</a:t>
            </a:r>
          </a:p>
          <a:p>
            <a:pPr lvl="1" eaLnBrk="1" hangingPunct="1"/>
            <a:r>
              <a:rPr lang="zh-CN" altLang="en-US"/>
              <a:t>两个栈：当前状态集</a:t>
            </a:r>
            <a:r>
              <a:rPr lang="en-US" altLang="zh-CN"/>
              <a:t>/</a:t>
            </a:r>
            <a:r>
              <a:rPr lang="zh-CN" altLang="en-US"/>
              <a:t>下一状态集</a:t>
            </a:r>
          </a:p>
          <a:p>
            <a:pPr lvl="1" eaLnBrk="1" hangingPunct="1"/>
            <a:r>
              <a:rPr lang="zh-CN" altLang="en-US"/>
              <a:t>时间与</a:t>
            </a:r>
            <a:r>
              <a:rPr lang="en-US" altLang="zh-CN"/>
              <a:t>|N|*|x|</a:t>
            </a:r>
            <a:r>
              <a:rPr lang="zh-CN" altLang="en-US"/>
              <a:t>成比例，</a:t>
            </a:r>
            <a:r>
              <a:rPr lang="en-US" altLang="zh-CN"/>
              <a:t>|N|——</a:t>
            </a:r>
            <a:r>
              <a:rPr lang="zh-CN" altLang="en-US"/>
              <a:t>状态数，</a:t>
            </a:r>
            <a:br>
              <a:rPr lang="zh-CN" altLang="en-US"/>
            </a:br>
            <a:r>
              <a:rPr lang="en-US" altLang="zh-CN"/>
              <a:t>|x|——</a:t>
            </a:r>
            <a:r>
              <a:rPr lang="zh-CN" altLang="en-US"/>
              <a:t>输入串长度</a:t>
            </a:r>
          </a:p>
          <a:p>
            <a:pPr eaLnBrk="1" hangingPunct="1"/>
            <a:r>
              <a:rPr lang="en-US" altLang="zh-CN"/>
              <a:t>NFA</a:t>
            </a:r>
            <a:r>
              <a:rPr lang="zh-CN" altLang="en-US"/>
              <a:t>实现正规式</a:t>
            </a:r>
            <a:r>
              <a:rPr lang="en-US" altLang="zh-CN"/>
              <a:t>/DFA</a:t>
            </a:r>
            <a:r>
              <a:rPr lang="zh-CN" altLang="en-US"/>
              <a:t>实现正规式</a:t>
            </a:r>
            <a:r>
              <a:rPr lang="en-US" altLang="zh-CN"/>
              <a:t>——</a:t>
            </a:r>
            <a:br>
              <a:rPr lang="en-US" altLang="zh-CN"/>
            </a:br>
            <a:r>
              <a:rPr lang="zh-CN" altLang="en-US"/>
              <a:t>时－空的折衷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59407A-92A6-48FE-B98C-91350CFC2C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6440" y="95400"/>
              <a:ext cx="2805120" cy="3906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59407A-92A6-48FE-B98C-91350CFC2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7080" y="86040"/>
                <a:ext cx="2823840" cy="392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074D0F0-4FED-4C50-B366-5E6F500339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02"/>
    </mc:Choice>
    <mc:Fallback xmlns="">
      <p:transition spd="slow" advTm="83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16D18DE-E5F3-4C35-B2EE-790B7B4A6D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一种解决方法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3430BC2F-8C2C-4DF2-A780-F374CF0603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3733800"/>
          </a:xfrm>
        </p:spPr>
        <p:txBody>
          <a:bodyPr/>
          <a:lstStyle/>
          <a:p>
            <a:pPr eaLnBrk="1" hangingPunct="1"/>
            <a:r>
              <a:rPr lang="en-US" altLang="zh-CN"/>
              <a:t>“</a:t>
            </a:r>
            <a:r>
              <a:rPr lang="en-US" altLang="zh-CN">
                <a:solidFill>
                  <a:schemeClr val="hlink"/>
                </a:solidFill>
              </a:rPr>
              <a:t>lazy transition evaluation</a:t>
            </a:r>
            <a:r>
              <a:rPr lang="en-US" altLang="zh-CN"/>
              <a:t>”</a:t>
            </a:r>
          </a:p>
          <a:p>
            <a:pPr lvl="1" eaLnBrk="1" hangingPunct="1"/>
            <a:r>
              <a:rPr lang="zh-CN" altLang="en-US"/>
              <a:t>使用</a:t>
            </a:r>
            <a:r>
              <a:rPr lang="en-US" altLang="zh-CN"/>
              <a:t>DFA</a:t>
            </a:r>
            <a:r>
              <a:rPr lang="zh-CN" altLang="en-US"/>
              <a:t>进行词法分析</a:t>
            </a:r>
          </a:p>
          <a:p>
            <a:pPr lvl="1" eaLnBrk="1" hangingPunct="1"/>
            <a:r>
              <a:rPr lang="zh-CN" altLang="en-US"/>
              <a:t>但不预先构造完整的</a:t>
            </a:r>
            <a:r>
              <a:rPr lang="en-US" altLang="zh-CN"/>
              <a:t>DFA</a:t>
            </a:r>
            <a:r>
              <a:rPr lang="zh-CN" altLang="en-US"/>
              <a:t>，而是翻译（词法分析）过程中用到哪些状态和转换关系才即时计算，并利用缓存机制</a:t>
            </a:r>
          </a:p>
        </p:txBody>
      </p:sp>
      <p:grpSp>
        <p:nvGrpSpPr>
          <p:cNvPr id="43012" name="Group 4">
            <a:extLst>
              <a:ext uri="{FF2B5EF4-FFF2-40B4-BE49-F238E27FC236}">
                <a16:creationId xmlns:a16="http://schemas.microsoft.com/office/drawing/2014/main" id="{96659B18-0953-4796-97A9-4F7DDB4C0CC6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671888"/>
            <a:ext cx="4495800" cy="1585912"/>
            <a:chOff x="1488" y="2256"/>
            <a:chExt cx="2832" cy="999"/>
          </a:xfrm>
        </p:grpSpPr>
        <p:sp>
          <p:nvSpPr>
            <p:cNvPr id="43013" name="Text Box 5">
              <a:extLst>
                <a:ext uri="{FF2B5EF4-FFF2-40B4-BE49-F238E27FC236}">
                  <a16:creationId xmlns:a16="http://schemas.microsoft.com/office/drawing/2014/main" id="{C5F8BEC1-A1AB-4B8C-8F47-618EB61C2E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256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space</a:t>
              </a:r>
            </a:p>
          </p:txBody>
        </p:sp>
        <p:sp>
          <p:nvSpPr>
            <p:cNvPr id="43014" name="Text Box 6">
              <a:extLst>
                <a:ext uri="{FF2B5EF4-FFF2-40B4-BE49-F238E27FC236}">
                  <a16:creationId xmlns:a16="http://schemas.microsoft.com/office/drawing/2014/main" id="{1077B7C6-79D0-456F-98B4-B9F23E142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592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solidFill>
                    <a:srgbClr val="FF3300"/>
                  </a:solidFill>
                </a:rPr>
                <a:t>O(|r|)</a:t>
              </a:r>
            </a:p>
          </p:txBody>
        </p:sp>
        <p:sp>
          <p:nvSpPr>
            <p:cNvPr id="43015" name="Text Box 7">
              <a:extLst>
                <a:ext uri="{FF2B5EF4-FFF2-40B4-BE49-F238E27FC236}">
                  <a16:creationId xmlns:a16="http://schemas.microsoft.com/office/drawing/2014/main" id="{E01F64FC-2F04-4379-A326-1098E8CF2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592"/>
              <a:ext cx="10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solidFill>
                    <a:srgbClr val="FF3300"/>
                  </a:solidFill>
                </a:rPr>
                <a:t>O(|r|*|x|)</a:t>
              </a:r>
            </a:p>
          </p:txBody>
        </p:sp>
        <p:sp>
          <p:nvSpPr>
            <p:cNvPr id="43016" name="Text Box 8">
              <a:extLst>
                <a:ext uri="{FF2B5EF4-FFF2-40B4-BE49-F238E27FC236}">
                  <a16:creationId xmlns:a16="http://schemas.microsoft.com/office/drawing/2014/main" id="{09B4186D-B1F4-4E30-AA3E-10C0B55DA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92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solidFill>
                    <a:srgbClr val="FF3300"/>
                  </a:solidFill>
                </a:rPr>
                <a:t>O(|x|)</a:t>
              </a:r>
            </a:p>
          </p:txBody>
        </p:sp>
        <p:sp>
          <p:nvSpPr>
            <p:cNvPr id="43017" name="Text Box 9">
              <a:extLst>
                <a:ext uri="{FF2B5EF4-FFF2-40B4-BE49-F238E27FC236}">
                  <a16:creationId xmlns:a16="http://schemas.microsoft.com/office/drawing/2014/main" id="{78D79B12-BFBF-4A05-8905-7E4D61E9A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92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solidFill>
                    <a:srgbClr val="FF3300"/>
                  </a:solidFill>
                </a:rPr>
                <a:t>O(2</a:t>
              </a:r>
              <a:r>
                <a:rPr kumimoji="0" lang="en-US" altLang="zh-CN" sz="2800" baseline="30000">
                  <a:solidFill>
                    <a:srgbClr val="FF3300"/>
                  </a:solidFill>
                </a:rPr>
                <a:t>|r|</a:t>
              </a:r>
              <a:r>
                <a:rPr kumimoji="0" lang="en-US" altLang="zh-CN" sz="2800">
                  <a:solidFill>
                    <a:srgbClr val="FF3300"/>
                  </a:solidFill>
                </a:rPr>
                <a:t>)</a:t>
              </a:r>
            </a:p>
          </p:txBody>
        </p:sp>
        <p:sp>
          <p:nvSpPr>
            <p:cNvPr id="43018" name="Text Box 10">
              <a:extLst>
                <a:ext uri="{FF2B5EF4-FFF2-40B4-BE49-F238E27FC236}">
                  <a16:creationId xmlns:a16="http://schemas.microsoft.com/office/drawing/2014/main" id="{14113661-E365-455B-A74E-9B73455EE0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92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DFA</a:t>
              </a:r>
            </a:p>
          </p:txBody>
        </p:sp>
        <p:sp>
          <p:nvSpPr>
            <p:cNvPr id="43019" name="Text Box 11">
              <a:extLst>
                <a:ext uri="{FF2B5EF4-FFF2-40B4-BE49-F238E27FC236}">
                  <a16:creationId xmlns:a16="http://schemas.microsoft.com/office/drawing/2014/main" id="{D7D88C40-6828-4C8B-B27F-467E14592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592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NFA</a:t>
              </a:r>
            </a:p>
          </p:txBody>
        </p:sp>
        <p:sp>
          <p:nvSpPr>
            <p:cNvPr id="43020" name="Text Box 12">
              <a:extLst>
                <a:ext uri="{FF2B5EF4-FFF2-40B4-BE49-F238E27FC236}">
                  <a16:creationId xmlns:a16="http://schemas.microsoft.com/office/drawing/2014/main" id="{8861A56C-6E99-4F58-B48B-B11926860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256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/>
                <a:t>time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66A0E07-83BB-4221-B4CB-571A9A73E0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9240" y="23760"/>
              <a:ext cx="7084440" cy="5352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66A0E07-83BB-4221-B4CB-571A9A73E0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9880" y="14400"/>
                <a:ext cx="7103160" cy="5371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FEF6E64-D9C3-404F-8993-E16D20296F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27"/>
    </mc:Choice>
    <mc:Fallback xmlns="">
      <p:transition spd="slow" advTm="215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2EE1025D-6758-4036-9B4E-0A01B8840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小结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2846AE4A-4248-4CCD-B8C9-3C0EC6948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zh-CN" altLang="en-US"/>
              <a:t>词法分析器的构造</a:t>
            </a:r>
          </a:p>
          <a:p>
            <a:pPr lvl="1" eaLnBrk="1" hangingPunct="1"/>
            <a:r>
              <a:rPr lang="zh-CN" altLang="en-US"/>
              <a:t>正规式</a:t>
            </a:r>
            <a:r>
              <a:rPr lang="zh-CN" altLang="en-US">
                <a:sym typeface="Wingdings" panose="05000000000000000000" pitchFamily="2" charset="2"/>
              </a:rPr>
              <a:t>构造</a:t>
            </a:r>
            <a:r>
              <a:rPr lang="en-US" altLang="zh-CN">
                <a:sym typeface="Wingdings" panose="05000000000000000000" pitchFamily="2" charset="2"/>
              </a:rPr>
              <a:t>NFA</a:t>
            </a:r>
          </a:p>
          <a:p>
            <a:pPr lvl="1" eaLnBrk="1" hangingPunct="1"/>
            <a:r>
              <a:rPr lang="en-US" altLang="zh-CN"/>
              <a:t>NFA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转换</a:t>
            </a:r>
            <a:r>
              <a:rPr lang="en-US" altLang="zh-CN">
                <a:sym typeface="Wingdings" panose="05000000000000000000" pitchFamily="2" charset="2"/>
              </a:rPr>
              <a:t>DFA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模拟</a:t>
            </a:r>
            <a:r>
              <a:rPr lang="en-US" altLang="zh-CN">
                <a:sym typeface="Wingdings" panose="05000000000000000000" pitchFamily="2" charset="2"/>
              </a:rPr>
              <a:t>DFA</a:t>
            </a:r>
            <a:r>
              <a:rPr lang="zh-CN" altLang="en-US">
                <a:sym typeface="Wingdings" panose="05000000000000000000" pitchFamily="2" charset="2"/>
              </a:rPr>
              <a:t>词法分析器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9733C2-C194-4C72-920C-899A907F4E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52040" y="3333960"/>
              <a:ext cx="915120" cy="81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9733C2-C194-4C72-920C-899A907F4E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2680" y="3324600"/>
                <a:ext cx="933840" cy="99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46838B4-EBA7-43AD-A7AA-6B1D4B25AF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3"/>
    </mc:Choice>
    <mc:Fallback xmlns="">
      <p:transition spd="slow" advTm="29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D6BABEF-45F4-4E60-99F8-71A27E9F54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小结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AF1D50E-FFD7-4594-8E02-F179678F56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zh-CN" altLang="en-US"/>
              <a:t>自动生成</a:t>
            </a:r>
            <a:r>
              <a:rPr lang="en-US" altLang="zh-CN"/>
              <a:t>——Lex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olidFill>
                  <a:schemeClr val="tx1"/>
                </a:solidFill>
                <a:sym typeface="Symbol" panose="05050102010706020507" pitchFamily="18" charset="2"/>
              </a:rPr>
              <a:t>Pattern       Action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olidFill>
                  <a:schemeClr val="tx1"/>
                </a:solidFill>
                <a:sym typeface="Symbol" panose="05050102010706020507" pitchFamily="18" charset="2"/>
              </a:rPr>
              <a:t>Pattern       Action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olidFill>
                  <a:schemeClr val="tx1"/>
                </a:solidFill>
                <a:sym typeface="Symbol" panose="05050102010706020507" pitchFamily="18" charset="2"/>
              </a:rPr>
              <a:t>    …               …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>
                <a:sym typeface="Symbol" panose="05050102010706020507" pitchFamily="18" charset="2"/>
              </a:rPr>
              <a:t>模式</a:t>
            </a:r>
            <a:r>
              <a:rPr kumimoji="0" lang="en-US" altLang="zh-CN">
                <a:sym typeface="Symbol" panose="05050102010706020507" pitchFamily="18" charset="2"/>
              </a:rPr>
              <a:t>——</a:t>
            </a:r>
            <a:r>
              <a:rPr kumimoji="0" lang="zh-CN" altLang="en-US">
                <a:sym typeface="Symbol" panose="05050102010706020507" pitchFamily="18" charset="2"/>
              </a:rPr>
              <a:t>正规式</a:t>
            </a:r>
            <a:r>
              <a:rPr kumimoji="0" lang="en-US" altLang="zh-CN">
                <a:sym typeface="Symbol" panose="05050102010706020507" pitchFamily="18" charset="2"/>
              </a:rPr>
              <a:t>——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>
                <a:sym typeface="Symbol" panose="05050102010706020507" pitchFamily="18" charset="2"/>
              </a:rPr>
              <a:t>识别一个单词的词素</a:t>
            </a:r>
          </a:p>
        </p:txBody>
      </p:sp>
      <p:sp>
        <p:nvSpPr>
          <p:cNvPr id="45060" name="AutoShape 4">
            <a:extLst>
              <a:ext uri="{FF2B5EF4-FFF2-40B4-BE49-F238E27FC236}">
                <a16:creationId xmlns:a16="http://schemas.microsoft.com/office/drawing/2014/main" id="{32F0517F-CD09-41FA-95B4-5776AFA342AF}"/>
              </a:ext>
            </a:extLst>
          </p:cNvPr>
          <p:cNvSpPr>
            <a:spLocks/>
          </p:cNvSpPr>
          <p:nvPr/>
        </p:nvSpPr>
        <p:spPr bwMode="auto">
          <a:xfrm>
            <a:off x="4800600" y="2224088"/>
            <a:ext cx="76200" cy="1066800"/>
          </a:xfrm>
          <a:prstGeom prst="rightBrace">
            <a:avLst>
              <a:gd name="adj1" fmla="val 116667"/>
              <a:gd name="adj2" fmla="val 46278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32E62087-F130-41E4-903C-FB1E28BDC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452688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e.g.</a:t>
            </a:r>
          </a:p>
        </p:txBody>
      </p:sp>
      <p:sp>
        <p:nvSpPr>
          <p:cNvPr id="45062" name="Oval 6">
            <a:extLst>
              <a:ext uri="{FF2B5EF4-FFF2-40B4-BE49-F238E27FC236}">
                <a16:creationId xmlns:a16="http://schemas.microsoft.com/office/drawing/2014/main" id="{F0662E4A-E976-4933-BE97-86C124A76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605088"/>
            <a:ext cx="381000" cy="381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63" name="AutoShape 7">
            <a:extLst>
              <a:ext uri="{FF2B5EF4-FFF2-40B4-BE49-F238E27FC236}">
                <a16:creationId xmlns:a16="http://schemas.microsoft.com/office/drawing/2014/main" id="{EAFE119D-E8F2-4E39-9376-574E892B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995488"/>
            <a:ext cx="1828800" cy="6096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64" name="AutoShape 8">
            <a:extLst>
              <a:ext uri="{FF2B5EF4-FFF2-40B4-BE49-F238E27FC236}">
                <a16:creationId xmlns:a16="http://schemas.microsoft.com/office/drawing/2014/main" id="{F7A5872C-3277-401F-A02A-372E9F5E6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909888"/>
            <a:ext cx="1828800" cy="6096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65" name="Oval 9">
            <a:extLst>
              <a:ext uri="{FF2B5EF4-FFF2-40B4-BE49-F238E27FC236}">
                <a16:creationId xmlns:a16="http://schemas.microsoft.com/office/drawing/2014/main" id="{FF1C6F6B-B861-4FD3-B60E-1A0A674BF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986088"/>
            <a:ext cx="381000" cy="381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66" name="Oval 10">
            <a:extLst>
              <a:ext uri="{FF2B5EF4-FFF2-40B4-BE49-F238E27FC236}">
                <a16:creationId xmlns:a16="http://schemas.microsoft.com/office/drawing/2014/main" id="{28F2FB5A-2D30-4CAB-990B-3C27F440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071688"/>
            <a:ext cx="381000" cy="381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67" name="Line 11">
            <a:extLst>
              <a:ext uri="{FF2B5EF4-FFF2-40B4-BE49-F238E27FC236}">
                <a16:creationId xmlns:a16="http://schemas.microsoft.com/office/drawing/2014/main" id="{7B82137B-B114-478F-A8C0-BB5BC18BF8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2376488"/>
            <a:ext cx="381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8" name="Line 12">
            <a:extLst>
              <a:ext uri="{FF2B5EF4-FFF2-40B4-BE49-F238E27FC236}">
                <a16:creationId xmlns:a16="http://schemas.microsoft.com/office/drawing/2014/main" id="{722F103E-FDD0-4EE2-8B26-59816C06B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986088"/>
            <a:ext cx="381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9" name="Line 13">
            <a:extLst>
              <a:ext uri="{FF2B5EF4-FFF2-40B4-BE49-F238E27FC236}">
                <a16:creationId xmlns:a16="http://schemas.microsoft.com/office/drawing/2014/main" id="{20CE96AD-0D1F-4A4E-ABEB-BBC0FEF12B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986088"/>
            <a:ext cx="3810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55D7C6A5-C870-434F-AA33-209C2513A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224088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5071" name="Text Box 15">
            <a:extLst>
              <a:ext uri="{FF2B5EF4-FFF2-40B4-BE49-F238E27FC236}">
                <a16:creationId xmlns:a16="http://schemas.microsoft.com/office/drawing/2014/main" id="{F3B50953-B88B-4E23-B27C-3F0E47CD7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757488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5072" name="Text Box 16">
            <a:extLst>
              <a:ext uri="{FF2B5EF4-FFF2-40B4-BE49-F238E27FC236}">
                <a16:creationId xmlns:a16="http://schemas.microsoft.com/office/drawing/2014/main" id="{0764031F-EEC7-4DC3-98C9-CD3D9FC52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46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5073" name="Oval 17">
            <a:extLst>
              <a:ext uri="{FF2B5EF4-FFF2-40B4-BE49-F238E27FC236}">
                <a16:creationId xmlns:a16="http://schemas.microsoft.com/office/drawing/2014/main" id="{B41CDA9F-7F9B-4A98-86BE-174128F41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3062288"/>
            <a:ext cx="228600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74" name="Oval 18">
            <a:extLst>
              <a:ext uri="{FF2B5EF4-FFF2-40B4-BE49-F238E27FC236}">
                <a16:creationId xmlns:a16="http://schemas.microsoft.com/office/drawing/2014/main" id="{94F8C6CD-E677-48CD-91A8-B921BE978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2147888"/>
            <a:ext cx="228600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75" name="Text Box 19">
            <a:extLst>
              <a:ext uri="{FF2B5EF4-FFF2-40B4-BE49-F238E27FC236}">
                <a16:creationId xmlns:a16="http://schemas.microsoft.com/office/drawing/2014/main" id="{D26BDB5F-0F63-4BB5-9E7D-8D21D584A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595688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etc.</a:t>
            </a:r>
          </a:p>
        </p:txBody>
      </p:sp>
      <p:sp>
        <p:nvSpPr>
          <p:cNvPr id="45076" name="Text Box 20">
            <a:extLst>
              <a:ext uri="{FF2B5EF4-FFF2-40B4-BE49-F238E27FC236}">
                <a16:creationId xmlns:a16="http://schemas.microsoft.com/office/drawing/2014/main" id="{030172D3-075A-4CB0-B583-BC27F30D2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986088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FF3300"/>
                </a:solidFill>
              </a:rPr>
              <a:t>(abc)*ab</a:t>
            </a:r>
          </a:p>
        </p:txBody>
      </p:sp>
      <p:sp>
        <p:nvSpPr>
          <p:cNvPr id="45077" name="Text Box 21">
            <a:extLst>
              <a:ext uri="{FF2B5EF4-FFF2-40B4-BE49-F238E27FC236}">
                <a16:creationId xmlns:a16="http://schemas.microsoft.com/office/drawing/2014/main" id="{AE3E7CF5-34AF-45F3-8680-112EC9652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071688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FF3300"/>
                </a:solidFill>
              </a:rPr>
              <a:t>(a | b)*abb</a:t>
            </a:r>
          </a:p>
        </p:txBody>
      </p:sp>
      <p:sp>
        <p:nvSpPr>
          <p:cNvPr id="45078" name="Text Box 22">
            <a:extLst>
              <a:ext uri="{FF2B5EF4-FFF2-40B4-BE49-F238E27FC236}">
                <a16:creationId xmlns:a16="http://schemas.microsoft.com/office/drawing/2014/main" id="{09CF24D1-152F-4911-B9A8-A52EA6A99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82428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>
                <a:solidFill>
                  <a:srgbClr val="3333CC"/>
                </a:solidFill>
              </a:rPr>
              <a:t>分析器</a:t>
            </a:r>
            <a:r>
              <a:rPr kumimoji="0" lang="en-US" altLang="zh-CN" sz="2800">
                <a:solidFill>
                  <a:srgbClr val="3333CC"/>
                </a:solidFill>
              </a:rPr>
              <a:t>!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E11A1C3-905F-4B15-B710-D2ECE316B5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521640"/>
              <a:ext cx="6820560" cy="3869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E11A1C3-905F-4B15-B710-D2ECE316B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512280"/>
                <a:ext cx="6839280" cy="3888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3E3F299-B96D-400C-A494-B3422E2B5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810"/>
    </mc:Choice>
    <mc:Fallback xmlns="">
      <p:transition spd="slow" advTm="167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AF68F44-5177-46AE-BAE1-E5F7A4BD9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3.8  </a:t>
            </a:r>
            <a:r>
              <a:rPr lang="zh-CN" altLang="en-US"/>
              <a:t>自动生成工具的设计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6125105-3CEB-444E-A03A-E23609622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2743200"/>
          </a:xfrm>
        </p:spPr>
        <p:txBody>
          <a:bodyPr/>
          <a:lstStyle/>
          <a:p>
            <a:pPr eaLnBrk="1" hangingPunct="1"/>
            <a:r>
              <a:rPr lang="zh-CN" altLang="en-US"/>
              <a:t>编写自动生成词法分析器的程序，</a:t>
            </a:r>
            <a:r>
              <a:rPr lang="en-US" altLang="zh-CN"/>
              <a:t>Lex</a:t>
            </a:r>
          </a:p>
          <a:p>
            <a:pPr eaLnBrk="1" hangingPunct="1"/>
            <a:r>
              <a:rPr lang="en-US" altLang="zh-CN"/>
              <a:t>Lex</a:t>
            </a:r>
            <a:r>
              <a:rPr lang="zh-CN" altLang="en-US"/>
              <a:t>程序格式</a:t>
            </a:r>
            <a:br>
              <a:rPr lang="zh-CN" altLang="en-US"/>
            </a:b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en-US" altLang="zh-CN" sz="2400"/>
              <a:t>		{ action</a:t>
            </a:r>
            <a:r>
              <a:rPr lang="en-US" altLang="zh-CN" sz="2400" baseline="-25000"/>
              <a:t>1</a:t>
            </a:r>
            <a:r>
              <a:rPr lang="en-US" altLang="zh-CN" sz="2400"/>
              <a:t> }</a:t>
            </a:r>
            <a:br>
              <a:rPr lang="en-US" altLang="zh-CN" sz="2400"/>
            </a:br>
            <a:r>
              <a:rPr lang="en-US" altLang="zh-CN" sz="2400"/>
              <a:t>p</a:t>
            </a:r>
            <a:r>
              <a:rPr lang="en-US" altLang="zh-CN" sz="2400" baseline="-25000"/>
              <a:t>2</a:t>
            </a:r>
            <a:r>
              <a:rPr lang="en-US" altLang="zh-CN" sz="2400"/>
              <a:t>		{ action</a:t>
            </a:r>
            <a:r>
              <a:rPr lang="en-US" altLang="zh-CN" sz="2400" baseline="-25000"/>
              <a:t>1</a:t>
            </a:r>
            <a:r>
              <a:rPr lang="en-US" altLang="zh-CN" sz="2400"/>
              <a:t> }</a:t>
            </a:r>
            <a:br>
              <a:rPr lang="en-US" altLang="zh-CN" sz="2400"/>
            </a:br>
            <a:r>
              <a:rPr lang="en-US" altLang="zh-CN" sz="2400"/>
              <a:t>…</a:t>
            </a:r>
            <a:br>
              <a:rPr lang="en-US" altLang="zh-CN" sz="2400"/>
            </a:br>
            <a:r>
              <a:rPr lang="en-US" altLang="zh-CN" sz="2400"/>
              <a:t>p</a:t>
            </a:r>
            <a:r>
              <a:rPr lang="en-US" altLang="zh-CN" sz="2400" baseline="-25000"/>
              <a:t>n</a:t>
            </a:r>
            <a:r>
              <a:rPr lang="en-US" altLang="zh-CN" sz="2400"/>
              <a:t>		{ action</a:t>
            </a:r>
            <a:r>
              <a:rPr lang="en-US" altLang="zh-CN" sz="2400" baseline="-25000"/>
              <a:t>1</a:t>
            </a:r>
            <a:r>
              <a:rPr lang="en-US" altLang="zh-CN" sz="2400"/>
              <a:t> }</a:t>
            </a:r>
            <a:endParaRPr lang="en-US" altLang="zh-CN"/>
          </a:p>
        </p:txBody>
      </p:sp>
      <p:grpSp>
        <p:nvGrpSpPr>
          <p:cNvPr id="46084" name="Group 4">
            <a:extLst>
              <a:ext uri="{FF2B5EF4-FFF2-40B4-BE49-F238E27FC236}">
                <a16:creationId xmlns:a16="http://schemas.microsoft.com/office/drawing/2014/main" id="{86150502-6E2D-442F-84F2-8D536111CFE9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038600"/>
            <a:ext cx="7162800" cy="1600200"/>
            <a:chOff x="912" y="1152"/>
            <a:chExt cx="4512" cy="1008"/>
          </a:xfrm>
        </p:grpSpPr>
        <p:sp>
          <p:nvSpPr>
            <p:cNvPr id="46085" name="Text Box 5">
              <a:extLst>
                <a:ext uri="{FF2B5EF4-FFF2-40B4-BE49-F238E27FC236}">
                  <a16:creationId xmlns:a16="http://schemas.microsoft.com/office/drawing/2014/main" id="{A35D814F-801C-4C37-8392-605A8A7FA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152"/>
              <a:ext cx="134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Lex Specification</a:t>
              </a:r>
            </a:p>
          </p:txBody>
        </p:sp>
        <p:sp>
          <p:nvSpPr>
            <p:cNvPr id="46086" name="Text Box 6">
              <a:extLst>
                <a:ext uri="{FF2B5EF4-FFF2-40B4-BE49-F238E27FC236}">
                  <a16:creationId xmlns:a16="http://schemas.microsoft.com/office/drawing/2014/main" id="{470C221B-E0AB-4601-826D-6DFD020E54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152"/>
              <a:ext cx="1248" cy="5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Lex Compiler</a:t>
              </a:r>
            </a:p>
          </p:txBody>
        </p:sp>
        <p:sp>
          <p:nvSpPr>
            <p:cNvPr id="46087" name="Text Box 7">
              <a:extLst>
                <a:ext uri="{FF2B5EF4-FFF2-40B4-BE49-F238E27FC236}">
                  <a16:creationId xmlns:a16="http://schemas.microsoft.com/office/drawing/2014/main" id="{8BB1EBB2-8EA8-40A8-93B5-81534738A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152"/>
              <a:ext cx="134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Transition Table</a:t>
              </a:r>
            </a:p>
          </p:txBody>
        </p:sp>
        <p:sp>
          <p:nvSpPr>
            <p:cNvPr id="46088" name="Line 8">
              <a:extLst>
                <a:ext uri="{FF2B5EF4-FFF2-40B4-BE49-F238E27FC236}">
                  <a16:creationId xmlns:a16="http://schemas.microsoft.com/office/drawing/2014/main" id="{42F4479A-AD78-4CF9-9935-1EDC97E47E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392"/>
              <a:ext cx="5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89" name="Line 9">
              <a:extLst>
                <a:ext uri="{FF2B5EF4-FFF2-40B4-BE49-F238E27FC236}">
                  <a16:creationId xmlns:a16="http://schemas.microsoft.com/office/drawing/2014/main" id="{1AB412F1-72E2-49D7-84BA-2B450FC4DE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392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0" name="Text Box 10">
              <a:extLst>
                <a:ext uri="{FF2B5EF4-FFF2-40B4-BE49-F238E27FC236}">
                  <a16:creationId xmlns:a16="http://schemas.microsoft.com/office/drawing/2014/main" id="{D9CDA471-E054-4C3C-8B40-ED05D523B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872"/>
              <a:ext cx="17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(a)  Lex Compiler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A78C78-9024-489A-B505-C3A9E58A62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6960" y="2685600"/>
              <a:ext cx="7163280" cy="2550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A78C78-9024-489A-B505-C3A9E58A62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600" y="2676240"/>
                <a:ext cx="7182000" cy="2569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D194F1F-FA37-469F-AA5E-3D052622A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59"/>
    </mc:Choice>
    <mc:Fallback xmlns="">
      <p:transition spd="slow" advTm="27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388EAFA-1447-4CA1-A98B-E2FE581A0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利用有限自动机实现</a:t>
            </a:r>
          </a:p>
        </p:txBody>
      </p:sp>
      <p:grpSp>
        <p:nvGrpSpPr>
          <p:cNvPr id="47107" name="Group 4">
            <a:extLst>
              <a:ext uri="{FF2B5EF4-FFF2-40B4-BE49-F238E27FC236}">
                <a16:creationId xmlns:a16="http://schemas.microsoft.com/office/drawing/2014/main" id="{462AF328-9589-4C44-8691-85F2AC1C454A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200400"/>
            <a:ext cx="2133600" cy="1978025"/>
            <a:chOff x="2640" y="2736"/>
            <a:chExt cx="1344" cy="1246"/>
          </a:xfrm>
        </p:grpSpPr>
        <p:sp>
          <p:nvSpPr>
            <p:cNvPr id="47113" name="Text Box 5">
              <a:extLst>
                <a:ext uri="{FF2B5EF4-FFF2-40B4-BE49-F238E27FC236}">
                  <a16:creationId xmlns:a16="http://schemas.microsoft.com/office/drawing/2014/main" id="{0D53FBC3-2D1E-440F-AC94-F213FE5C2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736"/>
              <a:ext cx="1344" cy="50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FA </a:t>
              </a:r>
            </a:p>
            <a:p>
              <a:pPr algn="ctr" eaLnBrk="1" hangingPunct="1">
                <a:lnSpc>
                  <a:spcPct val="4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Simulator</a:t>
              </a:r>
            </a:p>
          </p:txBody>
        </p:sp>
        <p:sp>
          <p:nvSpPr>
            <p:cNvPr id="47114" name="Text Box 6">
              <a:extLst>
                <a:ext uri="{FF2B5EF4-FFF2-40B4-BE49-F238E27FC236}">
                  <a16:creationId xmlns:a16="http://schemas.microsoft.com/office/drawing/2014/main" id="{541DEA1B-2205-4666-9965-1D9C2BAE7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3456"/>
              <a:ext cx="1344" cy="5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Transition Table</a:t>
              </a:r>
            </a:p>
          </p:txBody>
        </p:sp>
        <p:cxnSp>
          <p:nvCxnSpPr>
            <p:cNvPr id="47115" name="AutoShape 7">
              <a:extLst>
                <a:ext uri="{FF2B5EF4-FFF2-40B4-BE49-F238E27FC236}">
                  <a16:creationId xmlns:a16="http://schemas.microsoft.com/office/drawing/2014/main" id="{448DF5B8-0290-41CD-A1B3-1FFC46396C87}"/>
                </a:ext>
              </a:extLst>
            </p:cNvPr>
            <p:cNvCxnSpPr>
              <a:cxnSpLocks noChangeShapeType="1"/>
              <a:stCxn id="47113" idx="2"/>
              <a:endCxn id="47114" idx="0"/>
            </p:cNvCxnSpPr>
            <p:nvPr/>
          </p:nvCxnSpPr>
          <p:spPr bwMode="auto">
            <a:xfrm>
              <a:off x="3312" y="3239"/>
              <a:ext cx="0" cy="21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108" name="Text Box 8">
            <a:extLst>
              <a:ext uri="{FF2B5EF4-FFF2-40B4-BE49-F238E27FC236}">
                <a16:creationId xmlns:a16="http://schemas.microsoft.com/office/drawing/2014/main" id="{9286EEA1-FA72-414B-BFED-03922AC2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33600"/>
            <a:ext cx="25146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i="1"/>
              <a:t>lexeme</a:t>
            </a:r>
          </a:p>
        </p:txBody>
      </p:sp>
      <p:sp>
        <p:nvSpPr>
          <p:cNvPr id="47109" name="Text Box 9">
            <a:extLst>
              <a:ext uri="{FF2B5EF4-FFF2-40B4-BE49-F238E27FC236}">
                <a16:creationId xmlns:a16="http://schemas.microsoft.com/office/drawing/2014/main" id="{F974A0F6-3973-4A78-BA74-80E4E6288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1336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input</a:t>
            </a:r>
            <a:r>
              <a:rPr kumimoji="0" lang="en-US" altLang="zh-CN" sz="2000"/>
              <a:t> buffer</a:t>
            </a:r>
          </a:p>
        </p:txBody>
      </p:sp>
      <p:sp>
        <p:nvSpPr>
          <p:cNvPr id="47110" name="Line 10">
            <a:extLst>
              <a:ext uri="{FF2B5EF4-FFF2-40B4-BE49-F238E27FC236}">
                <a16:creationId xmlns:a16="http://schemas.microsoft.com/office/drawing/2014/main" id="{E0B113BC-9497-4A82-9E7C-3B1DFAAD14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5908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1" name="Line 11">
            <a:extLst>
              <a:ext uri="{FF2B5EF4-FFF2-40B4-BE49-F238E27FC236}">
                <a16:creationId xmlns:a16="http://schemas.microsoft.com/office/drawing/2014/main" id="{02A81682-8B72-45DF-8143-5C9B895AD7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25908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2" name="Text Box 12">
            <a:extLst>
              <a:ext uri="{FF2B5EF4-FFF2-40B4-BE49-F238E27FC236}">
                <a16:creationId xmlns:a16="http://schemas.microsoft.com/office/drawing/2014/main" id="{4D58070E-3CD2-4AB9-B4E6-4781C3F51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088" y="4460875"/>
            <a:ext cx="4141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/>
              <a:t>(b)  Schematic lexical analyzer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947DA63-A5DD-4D15-8C1D-34A2FBE3FA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1720" y="2948040"/>
              <a:ext cx="3324960" cy="2260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947DA63-A5DD-4D15-8C1D-34A2FBE3FA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2360" y="2938680"/>
                <a:ext cx="3343680" cy="2278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0F8139F-660F-4401-AE09-ED00B4361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80"/>
    </mc:Choice>
    <mc:Fallback xmlns="">
      <p:transition spd="slow" advTm="45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42371E5C-4F46-442F-8E1C-89770F5030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3.8.1  </a:t>
            </a:r>
            <a:r>
              <a:rPr lang="zh-CN" altLang="en-US"/>
              <a:t>基于</a:t>
            </a:r>
            <a:r>
              <a:rPr lang="en-US" altLang="zh-CN"/>
              <a:t>NFA</a:t>
            </a:r>
            <a:r>
              <a:rPr lang="zh-CN" altLang="en-US"/>
              <a:t>的实现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7DD5B175-8FEC-4868-AD98-0B9F27CB0C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191000"/>
            <a:ext cx="7772400" cy="1676400"/>
          </a:xfrm>
        </p:spPr>
        <p:txBody>
          <a:bodyPr/>
          <a:lstStyle/>
          <a:p>
            <a:pPr eaLnBrk="1" hangingPunct="1"/>
            <a:r>
              <a:rPr lang="zh-CN" altLang="en-US" sz="2800"/>
              <a:t>为</a:t>
            </a:r>
            <a:r>
              <a:rPr lang="en-US" altLang="zh-CN" sz="2800"/>
              <a:t>Lex</a:t>
            </a:r>
            <a:r>
              <a:rPr lang="zh-CN" altLang="en-US" sz="2800"/>
              <a:t>程序中每个正规式构造</a:t>
            </a:r>
            <a:r>
              <a:rPr lang="en-US" altLang="zh-CN" sz="2800"/>
              <a:t>NFA</a:t>
            </a:r>
            <a:r>
              <a:rPr lang="zh-CN" altLang="en-US" sz="2800"/>
              <a:t>（算法</a:t>
            </a:r>
            <a:r>
              <a:rPr lang="en-US" altLang="zh-CN" sz="2800"/>
              <a:t>3.3</a:t>
            </a:r>
            <a:r>
              <a:rPr lang="zh-CN" altLang="en-US" sz="2800"/>
              <a:t>）</a:t>
            </a:r>
          </a:p>
          <a:p>
            <a:pPr eaLnBrk="1" hangingPunct="1"/>
            <a:r>
              <a:rPr lang="zh-CN" altLang="en-US" sz="2800"/>
              <a:t>组合，形成如上</a:t>
            </a:r>
            <a:r>
              <a:rPr lang="en-US" altLang="zh-CN" sz="2800"/>
              <a:t>NFA</a:t>
            </a:r>
          </a:p>
          <a:p>
            <a:pPr eaLnBrk="1" hangingPunct="1"/>
            <a:r>
              <a:rPr lang="zh-CN" altLang="en-US" sz="2800"/>
              <a:t>如何识别</a:t>
            </a:r>
            <a:endParaRPr lang="en-US" altLang="zh-CN" sz="2800"/>
          </a:p>
          <a:p>
            <a:pPr lvl="1" eaLnBrk="1" hangingPunct="1"/>
            <a:r>
              <a:rPr lang="zh-CN" altLang="en-US" sz="2400">
                <a:hlinkClick r:id="" action="ppaction://noaction"/>
              </a:rPr>
              <a:t>回顾“数”的状态转换图</a:t>
            </a:r>
            <a:endParaRPr lang="en-US" altLang="zh-CN" sz="2400"/>
          </a:p>
          <a:p>
            <a:pPr lvl="1" eaLnBrk="1" hangingPunct="1"/>
            <a:r>
              <a:rPr lang="zh-CN" altLang="en-US" sz="2400">
                <a:hlinkClick r:id="" action="ppaction://noaction"/>
              </a:rPr>
              <a:t>回顾</a:t>
            </a:r>
            <a:r>
              <a:rPr lang="en-US" altLang="zh-CN" sz="2400">
                <a:hlinkClick r:id="" action="ppaction://noaction"/>
              </a:rPr>
              <a:t>Lex</a:t>
            </a:r>
            <a:r>
              <a:rPr lang="zh-CN" altLang="en-US" sz="2400">
                <a:hlinkClick r:id="" action="ppaction://noaction"/>
              </a:rPr>
              <a:t>编程</a:t>
            </a:r>
            <a:endParaRPr lang="en-US" altLang="zh-CN" sz="2400"/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3C13EC83-5D55-4A2B-86BD-358C2DA1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86000"/>
            <a:ext cx="533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B4E88F3D-A9BE-4878-B008-3BA748095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1447800"/>
            <a:ext cx="533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8134" name="Oval 6">
            <a:extLst>
              <a:ext uri="{FF2B5EF4-FFF2-40B4-BE49-F238E27FC236}">
                <a16:creationId xmlns:a16="http://schemas.microsoft.com/office/drawing/2014/main" id="{7A32C4F4-788A-454A-AF45-DEA6B516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429000"/>
            <a:ext cx="533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8135" name="Oval 7">
            <a:extLst>
              <a:ext uri="{FF2B5EF4-FFF2-40B4-BE49-F238E27FC236}">
                <a16:creationId xmlns:a16="http://schemas.microsoft.com/office/drawing/2014/main" id="{4D6CB2CC-8931-49A5-A876-DBA2D98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438400"/>
            <a:ext cx="533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48136" name="Group 8">
            <a:extLst>
              <a:ext uri="{FF2B5EF4-FFF2-40B4-BE49-F238E27FC236}">
                <a16:creationId xmlns:a16="http://schemas.microsoft.com/office/drawing/2014/main" id="{48B9909D-B813-4EFA-B479-62063AC10600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447800"/>
            <a:ext cx="533400" cy="533400"/>
            <a:chOff x="4560" y="2400"/>
            <a:chExt cx="336" cy="336"/>
          </a:xfrm>
        </p:grpSpPr>
        <p:sp>
          <p:nvSpPr>
            <p:cNvPr id="48157" name="Oval 9">
              <a:extLst>
                <a:ext uri="{FF2B5EF4-FFF2-40B4-BE49-F238E27FC236}">
                  <a16:creationId xmlns:a16="http://schemas.microsoft.com/office/drawing/2014/main" id="{764E638F-7592-4AF2-8F4C-C7CE3D837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400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58" name="Oval 10">
              <a:extLst>
                <a:ext uri="{FF2B5EF4-FFF2-40B4-BE49-F238E27FC236}">
                  <a16:creationId xmlns:a16="http://schemas.microsoft.com/office/drawing/2014/main" id="{824B2F67-3F6E-46C6-A8EE-BD4B22333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448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grpSp>
        <p:nvGrpSpPr>
          <p:cNvPr id="48137" name="Group 11">
            <a:extLst>
              <a:ext uri="{FF2B5EF4-FFF2-40B4-BE49-F238E27FC236}">
                <a16:creationId xmlns:a16="http://schemas.microsoft.com/office/drawing/2014/main" id="{6DB2C5EA-7833-4068-B416-1F556789DCD0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3429000"/>
            <a:ext cx="533400" cy="533400"/>
            <a:chOff x="3552" y="3552"/>
            <a:chExt cx="336" cy="336"/>
          </a:xfrm>
        </p:grpSpPr>
        <p:sp>
          <p:nvSpPr>
            <p:cNvPr id="48155" name="Oval 12">
              <a:extLst>
                <a:ext uri="{FF2B5EF4-FFF2-40B4-BE49-F238E27FC236}">
                  <a16:creationId xmlns:a16="http://schemas.microsoft.com/office/drawing/2014/main" id="{04DDA2B9-6748-45ED-8183-1F79E385B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552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56" name="Oval 13">
              <a:extLst>
                <a:ext uri="{FF2B5EF4-FFF2-40B4-BE49-F238E27FC236}">
                  <a16:creationId xmlns:a16="http://schemas.microsoft.com/office/drawing/2014/main" id="{5F2D82EF-B491-43AF-8180-390BD8C21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600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grpSp>
        <p:nvGrpSpPr>
          <p:cNvPr id="48138" name="Group 14">
            <a:extLst>
              <a:ext uri="{FF2B5EF4-FFF2-40B4-BE49-F238E27FC236}">
                <a16:creationId xmlns:a16="http://schemas.microsoft.com/office/drawing/2014/main" id="{6B9FCCC5-5EB2-4BB6-AF87-4628C16DE904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438400"/>
            <a:ext cx="533400" cy="533400"/>
            <a:chOff x="4176" y="3168"/>
            <a:chExt cx="336" cy="336"/>
          </a:xfrm>
        </p:grpSpPr>
        <p:sp>
          <p:nvSpPr>
            <p:cNvPr id="48153" name="Oval 15">
              <a:extLst>
                <a:ext uri="{FF2B5EF4-FFF2-40B4-BE49-F238E27FC236}">
                  <a16:creationId xmlns:a16="http://schemas.microsoft.com/office/drawing/2014/main" id="{0349A13F-D5FD-4F61-8C1B-3EA86276A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168"/>
              <a:ext cx="336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54" name="Oval 16">
              <a:extLst>
                <a:ext uri="{FF2B5EF4-FFF2-40B4-BE49-F238E27FC236}">
                  <a16:creationId xmlns:a16="http://schemas.microsoft.com/office/drawing/2014/main" id="{A261BF7E-3D9A-47D3-9D17-AAA16E5D1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21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48139" name="AutoShape 17">
            <a:extLst>
              <a:ext uri="{FF2B5EF4-FFF2-40B4-BE49-F238E27FC236}">
                <a16:creationId xmlns:a16="http://schemas.microsoft.com/office/drawing/2014/main" id="{E05D177E-DA81-4C97-897F-0A85C7B59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76600"/>
            <a:ext cx="2438400" cy="762000"/>
          </a:xfrm>
          <a:prstGeom prst="roundRect">
            <a:avLst>
              <a:gd name="adj" fmla="val 241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8140" name="AutoShape 18">
            <a:extLst>
              <a:ext uri="{FF2B5EF4-FFF2-40B4-BE49-F238E27FC236}">
                <a16:creationId xmlns:a16="http://schemas.microsoft.com/office/drawing/2014/main" id="{4E9A3941-95CA-486E-8FD3-05168ADA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86000"/>
            <a:ext cx="2438400" cy="762000"/>
          </a:xfrm>
          <a:prstGeom prst="roundRect">
            <a:avLst>
              <a:gd name="adj" fmla="val 241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8141" name="AutoShape 19">
            <a:extLst>
              <a:ext uri="{FF2B5EF4-FFF2-40B4-BE49-F238E27FC236}">
                <a16:creationId xmlns:a16="http://schemas.microsoft.com/office/drawing/2014/main" id="{4C061EF8-6A82-430D-A6FC-654F8CC0E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371600"/>
            <a:ext cx="2438400" cy="762000"/>
          </a:xfrm>
          <a:prstGeom prst="roundRect">
            <a:avLst>
              <a:gd name="adj" fmla="val 241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8142" name="Line 20">
            <a:extLst>
              <a:ext uri="{FF2B5EF4-FFF2-40B4-BE49-F238E27FC236}">
                <a16:creationId xmlns:a16="http://schemas.microsoft.com/office/drawing/2014/main" id="{B663B85F-DD71-49D2-899B-E82A1E8395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5908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3" name="Line 21">
            <a:extLst>
              <a:ext uri="{FF2B5EF4-FFF2-40B4-BE49-F238E27FC236}">
                <a16:creationId xmlns:a16="http://schemas.microsoft.com/office/drawing/2014/main" id="{0CBCB72F-306E-473F-AF46-D3FB5E9976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18288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4" name="Line 22">
            <a:extLst>
              <a:ext uri="{FF2B5EF4-FFF2-40B4-BE49-F238E27FC236}">
                <a16:creationId xmlns:a16="http://schemas.microsoft.com/office/drawing/2014/main" id="{1F0AF6A5-F5AA-4A31-BD00-727F483201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5" name="Line 23">
            <a:extLst>
              <a:ext uri="{FF2B5EF4-FFF2-40B4-BE49-F238E27FC236}">
                <a16:creationId xmlns:a16="http://schemas.microsoft.com/office/drawing/2014/main" id="{D0B64FE2-385E-4583-815E-BB44A2E6B0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819400"/>
            <a:ext cx="914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6" name="Text Box 24">
            <a:extLst>
              <a:ext uri="{FF2B5EF4-FFF2-40B4-BE49-F238E27FC236}">
                <a16:creationId xmlns:a16="http://schemas.microsoft.com/office/drawing/2014/main" id="{3825807E-3A2C-4E9A-A68B-3864DFF5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184525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8147" name="Text Box 25">
            <a:extLst>
              <a:ext uri="{FF2B5EF4-FFF2-40B4-BE49-F238E27FC236}">
                <a16:creationId xmlns:a16="http://schemas.microsoft.com/office/drawing/2014/main" id="{F84E03F0-12E8-4AC3-88F9-2A3BE6C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3622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8148" name="Text Box 26">
            <a:extLst>
              <a:ext uri="{FF2B5EF4-FFF2-40B4-BE49-F238E27FC236}">
                <a16:creationId xmlns:a16="http://schemas.microsoft.com/office/drawing/2014/main" id="{8DD3DA60-81FB-447B-9E4E-0D0CC670F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8288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48149" name="Text Box 27">
            <a:extLst>
              <a:ext uri="{FF2B5EF4-FFF2-40B4-BE49-F238E27FC236}">
                <a16:creationId xmlns:a16="http://schemas.microsoft.com/office/drawing/2014/main" id="{C3A575A5-BE8D-4737-80C5-D906D65FE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5240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N(P</a:t>
            </a:r>
            <a:r>
              <a:rPr kumimoji="0" lang="en-US" altLang="zh-CN" sz="2000" baseline="-25000"/>
              <a:t>1</a:t>
            </a:r>
            <a:r>
              <a:rPr kumimoji="0" lang="en-US" altLang="zh-CN" sz="2000"/>
              <a:t>)</a:t>
            </a:r>
          </a:p>
        </p:txBody>
      </p:sp>
      <p:sp>
        <p:nvSpPr>
          <p:cNvPr id="48150" name="Text Box 28">
            <a:extLst>
              <a:ext uri="{FF2B5EF4-FFF2-40B4-BE49-F238E27FC236}">
                <a16:creationId xmlns:a16="http://schemas.microsoft.com/office/drawing/2014/main" id="{8C4FFDAF-A83C-49ED-AD3D-A756D9594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5146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N(P</a:t>
            </a:r>
            <a:r>
              <a:rPr kumimoji="0" lang="en-US" altLang="zh-CN" sz="2000" baseline="-25000"/>
              <a:t>2</a:t>
            </a:r>
            <a:r>
              <a:rPr kumimoji="0" lang="en-US" altLang="zh-CN" sz="2000"/>
              <a:t>)</a:t>
            </a:r>
          </a:p>
        </p:txBody>
      </p:sp>
      <p:sp>
        <p:nvSpPr>
          <p:cNvPr id="48151" name="Text Box 29">
            <a:extLst>
              <a:ext uri="{FF2B5EF4-FFF2-40B4-BE49-F238E27FC236}">
                <a16:creationId xmlns:a16="http://schemas.microsoft.com/office/drawing/2014/main" id="{7C89F354-A83A-48D1-931A-238937714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5052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N(P</a:t>
            </a:r>
            <a:r>
              <a:rPr kumimoji="0" lang="en-US" altLang="zh-CN" sz="2000" baseline="-25000"/>
              <a:t>n</a:t>
            </a:r>
            <a:r>
              <a:rPr kumimoji="0" lang="en-US" altLang="zh-CN" sz="2000"/>
              <a:t>)</a:t>
            </a:r>
          </a:p>
        </p:txBody>
      </p:sp>
      <p:sp>
        <p:nvSpPr>
          <p:cNvPr id="48152" name="Text Box 30">
            <a:extLst>
              <a:ext uri="{FF2B5EF4-FFF2-40B4-BE49-F238E27FC236}">
                <a16:creationId xmlns:a16="http://schemas.microsoft.com/office/drawing/2014/main" id="{4C45D837-3B1D-45A8-A8FF-68A93B8DC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3622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s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0</a:t>
            </a:r>
            <a:endParaRPr kumimoji="0" lang="en-US" altLang="zh-CN" sz="20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CBF0E69-EDDB-4DC3-BA55-4E7C25EB2F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25800" y="1992600"/>
              <a:ext cx="2983680" cy="1966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CBF0E69-EDDB-4DC3-BA55-4E7C25EB2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6440" y="1983240"/>
                <a:ext cx="3002400" cy="198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D17C9B2-E682-43CC-A070-82AE13EB8E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41"/>
    </mc:Choice>
    <mc:Fallback xmlns="">
      <p:transition spd="slow" advTm="20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8BBB348-AD5E-4AAF-9BFF-F16A4E8298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3.6.3  NFA</a:t>
            </a:r>
            <a:r>
              <a:rPr lang="zh-CN" altLang="en-US"/>
              <a:t>到</a:t>
            </a:r>
            <a:r>
              <a:rPr lang="en-US" altLang="zh-CN"/>
              <a:t>DFA</a:t>
            </a:r>
            <a:r>
              <a:rPr lang="zh-CN" altLang="en-US"/>
              <a:t>的转换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BE45030-2DE8-425E-B774-05CD96D9F4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dirty="0"/>
              <a:t>原因</a:t>
            </a:r>
          </a:p>
          <a:p>
            <a:pPr lvl="1" eaLnBrk="1" hangingPunct="1"/>
            <a:r>
              <a:rPr lang="zh-CN" altLang="en-US" dirty="0"/>
              <a:t>正规式</a:t>
            </a:r>
            <a:r>
              <a:rPr lang="en-US" altLang="zh-CN" dirty="0">
                <a:latin typeface="Tahoma" panose="020B0604030504040204" pitchFamily="34" charset="0"/>
              </a:rPr>
              <a:t>——</a:t>
            </a:r>
            <a:r>
              <a:rPr lang="en-US" altLang="zh-CN" dirty="0">
                <a:sym typeface="Wingdings" panose="05000000000000000000" pitchFamily="2" charset="2"/>
              </a:rPr>
              <a:t>NFA</a:t>
            </a:r>
          </a:p>
          <a:p>
            <a:pPr lvl="1" eaLnBrk="1" hangingPunct="1"/>
            <a:r>
              <a:rPr lang="zh-CN" altLang="en-US" dirty="0">
                <a:sym typeface="Wingdings" panose="05000000000000000000" pitchFamily="2" charset="2"/>
              </a:rPr>
              <a:t>但</a:t>
            </a:r>
            <a:r>
              <a:rPr lang="en-US" altLang="zh-CN" dirty="0">
                <a:sym typeface="Wingdings" panose="05000000000000000000" pitchFamily="2" charset="2"/>
              </a:rPr>
              <a:t>NFA</a:t>
            </a:r>
            <a:r>
              <a:rPr lang="zh-CN" altLang="en-US" dirty="0">
                <a:sym typeface="Wingdings" panose="05000000000000000000" pitchFamily="2" charset="2"/>
              </a:rPr>
              <a:t>存在缺点</a:t>
            </a:r>
            <a:br>
              <a:rPr lang="zh-CN" altLang="en-US" dirty="0">
                <a:sym typeface="Wingdings" panose="05000000000000000000" pitchFamily="2" charset="2"/>
              </a:rPr>
            </a:br>
            <a:r>
              <a:rPr lang="zh-CN" altLang="en-US" dirty="0">
                <a:sym typeface="Wingdings" panose="05000000000000000000" pitchFamily="2" charset="2"/>
              </a:rPr>
              <a:t>同一符号</a:t>
            </a:r>
            <a:r>
              <a:rPr lang="en-US" altLang="zh-CN" dirty="0">
                <a:sym typeface="Wingdings" panose="05000000000000000000" pitchFamily="2" charset="2"/>
              </a:rPr>
              <a:t>/ </a:t>
            </a:r>
            <a:r>
              <a:rPr kumimoji="0"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dirty="0">
                <a:sym typeface="Symbol" panose="05050102010706020507" pitchFamily="18" charset="2"/>
              </a:rPr>
              <a:t>和其它符号</a:t>
            </a:r>
            <a:r>
              <a:rPr kumimoji="0" lang="zh-CN" altLang="en-US" dirty="0">
                <a:sym typeface="Wingdings" panose="05000000000000000000" pitchFamily="2" charset="2"/>
              </a:rPr>
              <a:t></a:t>
            </a:r>
            <a:r>
              <a:rPr kumimoji="0" lang="zh-CN" altLang="en-US" dirty="0">
                <a:sym typeface="Symbol" panose="05050102010706020507" pitchFamily="18" charset="2"/>
              </a:rPr>
              <a:t>多义性</a:t>
            </a:r>
            <a:br>
              <a:rPr kumimoji="0" lang="zh-CN" altLang="en-US" dirty="0">
                <a:sym typeface="Symbol" panose="05050102010706020507" pitchFamily="18" charset="2"/>
              </a:rPr>
            </a:br>
            <a:r>
              <a:rPr kumimoji="0" lang="zh-CN" altLang="en-US" dirty="0">
                <a:sym typeface="Symbol" panose="05050102010706020507" pitchFamily="18" charset="2"/>
              </a:rPr>
              <a:t>难以实现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F5C56AE6-A660-412E-8E22-6CBCFFEE0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7526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简单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C2CA1C5-4B1D-480C-A3FE-64D2D2ED6C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1000" y="2417400"/>
              <a:ext cx="2368440" cy="73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C2CA1C5-4B1D-480C-A3FE-64D2D2ED6C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1640" y="2408040"/>
                <a:ext cx="2387160" cy="92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FBF77C5-2207-4AD0-9A65-58B8576DD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1"/>
    </mc:Choice>
    <mc:Fallback xmlns="">
      <p:transition spd="slow" advTm="3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FE9A623B-7B1E-4B0B-838D-BE8C09B1F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修改算法</a:t>
            </a:r>
            <a:r>
              <a:rPr lang="en-US" altLang="zh-CN"/>
              <a:t>3.4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6BE8CC6-F4AA-4670-BD45-F6036AB07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寻找与模式匹配的输入串的“最长前缀”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计算下一状态集，有终态加入，接受</a:t>
            </a:r>
            <a:br>
              <a:rPr lang="zh-CN" altLang="en-US" sz="2400"/>
            </a:br>
            <a:r>
              <a:rPr lang="zh-CN" altLang="en-US" sz="2400"/>
              <a:t>记录当前输入指针和匹配的模式</a:t>
            </a:r>
            <a:br>
              <a:rPr lang="zh-CN" altLang="en-US" sz="2400"/>
            </a:br>
            <a:r>
              <a:rPr lang="zh-CN" altLang="en-US" sz="2400"/>
              <a:t>多个终态加入</a:t>
            </a:r>
            <a:r>
              <a:rPr lang="zh-CN" altLang="en-US" sz="2400">
                <a:sym typeface="Wingdings" panose="05000000000000000000" pitchFamily="2" charset="2"/>
              </a:rPr>
              <a:t>取</a:t>
            </a:r>
            <a:r>
              <a:rPr lang="en-US" altLang="zh-CN" sz="2400"/>
              <a:t>Lex</a:t>
            </a:r>
            <a:r>
              <a:rPr lang="zh-CN" altLang="en-US" sz="2400"/>
              <a:t>程序中位置最前模式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继续读入字符，进行状态转换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直到“终止”（</a:t>
            </a:r>
            <a:r>
              <a:rPr lang="en-US" altLang="zh-CN" sz="2400">
                <a:solidFill>
                  <a:srgbClr val="FF3300"/>
                </a:solidFill>
              </a:rPr>
              <a:t>termination</a:t>
            </a:r>
            <a:r>
              <a:rPr lang="zh-CN" altLang="en-US" sz="2400"/>
              <a:t>）状态</a:t>
            </a:r>
            <a:r>
              <a:rPr lang="en-US" altLang="zh-CN" sz="2400"/>
              <a:t>——</a:t>
            </a:r>
            <a:r>
              <a:rPr lang="zh-CN" altLang="en-US" sz="2400"/>
              <a:t>当前状态集对当前输入符号无状态转换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最后匹配的模式即为所求，将输入指针退回对应的位置，可得词素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40619A57-B36F-4E45-A0F2-F2F40F8B39FA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981200"/>
            <a:ext cx="685800" cy="304800"/>
            <a:chOff x="4560" y="1296"/>
            <a:chExt cx="432" cy="192"/>
          </a:xfrm>
        </p:grpSpPr>
        <p:sp>
          <p:nvSpPr>
            <p:cNvPr id="49157" name="Line 4">
              <a:extLst>
                <a:ext uri="{FF2B5EF4-FFF2-40B4-BE49-F238E27FC236}">
                  <a16:creationId xmlns:a16="http://schemas.microsoft.com/office/drawing/2014/main" id="{44474161-411C-4657-8577-76F3375F3D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296"/>
              <a:ext cx="432" cy="192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58" name="Line 5">
              <a:extLst>
                <a:ext uri="{FF2B5EF4-FFF2-40B4-BE49-F238E27FC236}">
                  <a16:creationId xmlns:a16="http://schemas.microsoft.com/office/drawing/2014/main" id="{CC7DB2B1-E243-4BA3-8B0D-F6BAAABE4D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0" y="1296"/>
              <a:ext cx="432" cy="192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D0D441C-258C-48C1-87A3-E4251D7ED7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7360" y="44640"/>
              <a:ext cx="8791200" cy="6737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D0D441C-258C-48C1-87A3-E4251D7ED7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000" y="35280"/>
                <a:ext cx="8809920" cy="6756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082E8C4-BCE4-4F07-9FAF-958FF60D63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289"/>
    </mc:Choice>
    <mc:Fallback xmlns="">
      <p:transition spd="slow" advTm="26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70E54A4-84B0-4FBF-93EA-B2AD9F0DC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3.18</a:t>
            </a:r>
          </a:p>
        </p:txBody>
      </p:sp>
      <p:sp>
        <p:nvSpPr>
          <p:cNvPr id="50179" name="Text Box 4">
            <a:extLst>
              <a:ext uri="{FF2B5EF4-FFF2-40B4-BE49-F238E27FC236}">
                <a16:creationId xmlns:a16="http://schemas.microsoft.com/office/drawing/2014/main" id="{72E00383-B7D6-4695-BB10-4BF1496FE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371600"/>
            <a:ext cx="24384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Let :   a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           abb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           a*b</a:t>
            </a:r>
            <a:r>
              <a:rPr kumimoji="0" lang="en-US" altLang="zh-CN" sz="2400" baseline="30000">
                <a:solidFill>
                  <a:srgbClr val="3333CC"/>
                </a:solidFill>
              </a:rPr>
              <a:t>+</a:t>
            </a:r>
            <a:endParaRPr kumimoji="0" lang="en-US" altLang="zh-CN" sz="2400">
              <a:solidFill>
                <a:srgbClr val="3333CC"/>
              </a:solidFill>
            </a:endParaRPr>
          </a:p>
        </p:txBody>
      </p:sp>
      <p:sp>
        <p:nvSpPr>
          <p:cNvPr id="50180" name="AutoShape 5">
            <a:extLst>
              <a:ext uri="{FF2B5EF4-FFF2-40B4-BE49-F238E27FC236}">
                <a16:creationId xmlns:a16="http://schemas.microsoft.com/office/drawing/2014/main" id="{3CED93E0-8805-4B91-84B3-AC70EA765BA9}"/>
              </a:ext>
            </a:extLst>
          </p:cNvPr>
          <p:cNvSpPr>
            <a:spLocks/>
          </p:cNvSpPr>
          <p:nvPr/>
        </p:nvSpPr>
        <p:spPr bwMode="auto">
          <a:xfrm>
            <a:off x="3429000" y="1447800"/>
            <a:ext cx="457200" cy="1143000"/>
          </a:xfrm>
          <a:prstGeom prst="rightBrace">
            <a:avLst>
              <a:gd name="adj1" fmla="val 20833"/>
              <a:gd name="adj2" fmla="val 51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50181" name="Text Box 6">
            <a:extLst>
              <a:ext uri="{FF2B5EF4-FFF2-40B4-BE49-F238E27FC236}">
                <a16:creationId xmlns:a16="http://schemas.microsoft.com/office/drawing/2014/main" id="{CFF235D0-C1E1-4E1B-919D-3D5B0C48C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828800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/>
              <a:t>3 patterns</a:t>
            </a:r>
          </a:p>
        </p:txBody>
      </p:sp>
      <p:sp>
        <p:nvSpPr>
          <p:cNvPr id="50182" name="Text Box 8">
            <a:extLst>
              <a:ext uri="{FF2B5EF4-FFF2-40B4-BE49-F238E27FC236}">
                <a16:creationId xmlns:a16="http://schemas.microsoft.com/office/drawing/2014/main" id="{34F7081A-B795-4CF0-A959-6BCD09E18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971800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NFA’s :</a:t>
            </a:r>
          </a:p>
        </p:txBody>
      </p:sp>
      <p:grpSp>
        <p:nvGrpSpPr>
          <p:cNvPr id="50183" name="Group 51">
            <a:extLst>
              <a:ext uri="{FF2B5EF4-FFF2-40B4-BE49-F238E27FC236}">
                <a16:creationId xmlns:a16="http://schemas.microsoft.com/office/drawing/2014/main" id="{A45DE5F8-1966-4EC3-A098-3FFB3C87F61B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819400"/>
            <a:ext cx="5257800" cy="2665413"/>
            <a:chOff x="1008" y="2208"/>
            <a:chExt cx="3552" cy="1680"/>
          </a:xfrm>
        </p:grpSpPr>
        <p:sp>
          <p:nvSpPr>
            <p:cNvPr id="50184" name="Oval 9">
              <a:extLst>
                <a:ext uri="{FF2B5EF4-FFF2-40B4-BE49-F238E27FC236}">
                  <a16:creationId xmlns:a16="http://schemas.microsoft.com/office/drawing/2014/main" id="{8AF0CC05-2441-4ECB-ABE0-7E443A781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784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0185" name="Oval 10">
              <a:extLst>
                <a:ext uri="{FF2B5EF4-FFF2-40B4-BE49-F238E27FC236}">
                  <a16:creationId xmlns:a16="http://schemas.microsoft.com/office/drawing/2014/main" id="{F660435F-696F-487D-8A56-6DC3A604D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784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0186" name="Oval 11">
              <a:extLst>
                <a:ext uri="{FF2B5EF4-FFF2-40B4-BE49-F238E27FC236}">
                  <a16:creationId xmlns:a16="http://schemas.microsoft.com/office/drawing/2014/main" id="{71D66C00-2CAA-45A7-BC3E-ADDDDBCCE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784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50187" name="Group 12">
              <a:extLst>
                <a:ext uri="{FF2B5EF4-FFF2-40B4-BE49-F238E27FC236}">
                  <a16:creationId xmlns:a16="http://schemas.microsoft.com/office/drawing/2014/main" id="{AF2E8DF1-B022-4CB9-B1FB-569479096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256"/>
              <a:ext cx="432" cy="384"/>
              <a:chOff x="4224" y="2688"/>
              <a:chExt cx="432" cy="384"/>
            </a:xfrm>
          </p:grpSpPr>
          <p:sp>
            <p:nvSpPr>
              <p:cNvPr id="50224" name="Oval 13">
                <a:extLst>
                  <a:ext uri="{FF2B5EF4-FFF2-40B4-BE49-F238E27FC236}">
                    <a16:creationId xmlns:a16="http://schemas.microsoft.com/office/drawing/2014/main" id="{C4AB55CA-571E-4B40-8E00-513E85B95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688"/>
                <a:ext cx="432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0225" name="Oval 14">
                <a:extLst>
                  <a:ext uri="{FF2B5EF4-FFF2-40B4-BE49-F238E27FC236}">
                    <a16:creationId xmlns:a16="http://schemas.microsoft.com/office/drawing/2014/main" id="{90ED7FA0-9B6D-4124-AF38-2AB90ACC5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336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188" name="Oval 15">
              <a:extLst>
                <a:ext uri="{FF2B5EF4-FFF2-40B4-BE49-F238E27FC236}">
                  <a16:creationId xmlns:a16="http://schemas.microsoft.com/office/drawing/2014/main" id="{B69F49BF-F6D1-4FF6-A3E3-7DA27B86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456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0189" name="Oval 16">
              <a:extLst>
                <a:ext uri="{FF2B5EF4-FFF2-40B4-BE49-F238E27FC236}">
                  <a16:creationId xmlns:a16="http://schemas.microsoft.com/office/drawing/2014/main" id="{E9C7A68B-4717-4555-9323-3F8B042DA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256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50190" name="Group 17">
              <a:extLst>
                <a:ext uri="{FF2B5EF4-FFF2-40B4-BE49-F238E27FC236}">
                  <a16:creationId xmlns:a16="http://schemas.microsoft.com/office/drawing/2014/main" id="{FDDAD8C1-C5F2-4EAC-8221-EB5F68A9F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2784"/>
              <a:ext cx="432" cy="384"/>
              <a:chOff x="4224" y="2688"/>
              <a:chExt cx="432" cy="384"/>
            </a:xfrm>
          </p:grpSpPr>
          <p:sp>
            <p:nvSpPr>
              <p:cNvPr id="50222" name="Oval 18">
                <a:extLst>
                  <a:ext uri="{FF2B5EF4-FFF2-40B4-BE49-F238E27FC236}">
                    <a16:creationId xmlns:a16="http://schemas.microsoft.com/office/drawing/2014/main" id="{DBDC6751-3B00-4A36-AE58-DAB55D155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688"/>
                <a:ext cx="432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0223" name="Oval 19">
                <a:extLst>
                  <a:ext uri="{FF2B5EF4-FFF2-40B4-BE49-F238E27FC236}">
                    <a16:creationId xmlns:a16="http://schemas.microsoft.com/office/drawing/2014/main" id="{90A8731A-2C45-470B-8CAC-764CFECC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336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50191" name="Group 20">
              <a:extLst>
                <a:ext uri="{FF2B5EF4-FFF2-40B4-BE49-F238E27FC236}">
                  <a16:creationId xmlns:a16="http://schemas.microsoft.com/office/drawing/2014/main" id="{DFB74CDB-29D4-44CE-9892-9F2ABED6E5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3456"/>
              <a:ext cx="432" cy="384"/>
              <a:chOff x="4224" y="2688"/>
              <a:chExt cx="432" cy="384"/>
            </a:xfrm>
          </p:grpSpPr>
          <p:sp>
            <p:nvSpPr>
              <p:cNvPr id="50220" name="Oval 21">
                <a:extLst>
                  <a:ext uri="{FF2B5EF4-FFF2-40B4-BE49-F238E27FC236}">
                    <a16:creationId xmlns:a16="http://schemas.microsoft.com/office/drawing/2014/main" id="{CBA5C318-3C83-49E7-AAF7-EE66FF00C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688"/>
                <a:ext cx="432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0221" name="Oval 22">
                <a:extLst>
                  <a:ext uri="{FF2B5EF4-FFF2-40B4-BE49-F238E27FC236}">
                    <a16:creationId xmlns:a16="http://schemas.microsoft.com/office/drawing/2014/main" id="{F7D5F455-5961-474D-BC7B-1EF423994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336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192" name="Line 23">
              <a:extLst>
                <a:ext uri="{FF2B5EF4-FFF2-40B4-BE49-F238E27FC236}">
                  <a16:creationId xmlns:a16="http://schemas.microsoft.com/office/drawing/2014/main" id="{9DF65044-1031-4B16-BCF3-A55D3BE9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3" name="Line 24">
              <a:extLst>
                <a:ext uri="{FF2B5EF4-FFF2-40B4-BE49-F238E27FC236}">
                  <a16:creationId xmlns:a16="http://schemas.microsoft.com/office/drawing/2014/main" id="{27E7B7DD-BC30-4FDF-BE54-E86294BC1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76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4" name="Line 25">
              <a:extLst>
                <a:ext uri="{FF2B5EF4-FFF2-40B4-BE49-F238E27FC236}">
                  <a16:creationId xmlns:a16="http://schemas.microsoft.com/office/drawing/2014/main" id="{5050CAE6-C0D8-477F-ABF5-AFC45C5517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6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5" name="Line 26">
              <a:extLst>
                <a:ext uri="{FF2B5EF4-FFF2-40B4-BE49-F238E27FC236}">
                  <a16:creationId xmlns:a16="http://schemas.microsoft.com/office/drawing/2014/main" id="{D079B2E8-BE47-4F7A-AA76-837267D4F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976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6" name="Line 27">
              <a:extLst>
                <a:ext uri="{FF2B5EF4-FFF2-40B4-BE49-F238E27FC236}">
                  <a16:creationId xmlns:a16="http://schemas.microsoft.com/office/drawing/2014/main" id="{60986EBC-9484-4272-96D8-AD7E0852A1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976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7" name="Line 28">
              <a:extLst>
                <a:ext uri="{FF2B5EF4-FFF2-40B4-BE49-F238E27FC236}">
                  <a16:creationId xmlns:a16="http://schemas.microsoft.com/office/drawing/2014/main" id="{50AD8747-7D9F-4CEB-B91E-2269E17C1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976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8" name="Line 29">
              <a:extLst>
                <a:ext uri="{FF2B5EF4-FFF2-40B4-BE49-F238E27FC236}">
                  <a16:creationId xmlns:a16="http://schemas.microsoft.com/office/drawing/2014/main" id="{8A5469E0-9F95-451E-9FC4-A7E8748E4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6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9" name="Line 30">
              <a:extLst>
                <a:ext uri="{FF2B5EF4-FFF2-40B4-BE49-F238E27FC236}">
                  <a16:creationId xmlns:a16="http://schemas.microsoft.com/office/drawing/2014/main" id="{89BF9494-EC17-45CC-9C73-6D2D85664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4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50200" name="AutoShape 31">
              <a:extLst>
                <a:ext uri="{FF2B5EF4-FFF2-40B4-BE49-F238E27FC236}">
                  <a16:creationId xmlns:a16="http://schemas.microsoft.com/office/drawing/2014/main" id="{526DB6C7-F4B2-4455-880A-3A4C951B274D}"/>
                </a:ext>
              </a:extLst>
            </p:cNvPr>
            <p:cNvCxnSpPr>
              <a:cxnSpLocks noChangeShapeType="1"/>
              <a:stCxn id="50220" idx="6"/>
              <a:endCxn id="50220" idx="0"/>
            </p:cNvCxnSpPr>
            <p:nvPr/>
          </p:nvCxnSpPr>
          <p:spPr bwMode="auto">
            <a:xfrm flipH="1" flipV="1">
              <a:off x="2712" y="3456"/>
              <a:ext cx="216" cy="192"/>
            </a:xfrm>
            <a:prstGeom prst="curvedConnector4">
              <a:avLst>
                <a:gd name="adj1" fmla="val -66667"/>
                <a:gd name="adj2" fmla="val 175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01" name="AutoShape 32">
              <a:extLst>
                <a:ext uri="{FF2B5EF4-FFF2-40B4-BE49-F238E27FC236}">
                  <a16:creationId xmlns:a16="http://schemas.microsoft.com/office/drawing/2014/main" id="{90CAAEFA-ED50-4E1F-98C8-28178D81D9BE}"/>
                </a:ext>
              </a:extLst>
            </p:cNvPr>
            <p:cNvCxnSpPr>
              <a:cxnSpLocks noChangeShapeType="1"/>
              <a:stCxn id="50188" idx="6"/>
              <a:endCxn id="50188" idx="0"/>
            </p:cNvCxnSpPr>
            <p:nvPr/>
          </p:nvCxnSpPr>
          <p:spPr bwMode="auto">
            <a:xfrm flipH="1" flipV="1">
              <a:off x="1896" y="3456"/>
              <a:ext cx="216" cy="192"/>
            </a:xfrm>
            <a:prstGeom prst="curvedConnector4">
              <a:avLst>
                <a:gd name="adj1" fmla="val -66667"/>
                <a:gd name="adj2" fmla="val 175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2" name="Text Box 33">
              <a:extLst>
                <a:ext uri="{FF2B5EF4-FFF2-40B4-BE49-F238E27FC236}">
                  <a16:creationId xmlns:a16="http://schemas.microsoft.com/office/drawing/2014/main" id="{67CADDE5-B13E-43D7-B50E-2420C89B31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208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start</a:t>
              </a:r>
            </a:p>
          </p:txBody>
        </p:sp>
        <p:sp>
          <p:nvSpPr>
            <p:cNvPr id="50203" name="Text Box 34">
              <a:extLst>
                <a:ext uri="{FF2B5EF4-FFF2-40B4-BE49-F238E27FC236}">
                  <a16:creationId xmlns:a16="http://schemas.microsoft.com/office/drawing/2014/main" id="{61EB4E63-4DE1-4DA9-805E-4A4CEBAC0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736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start</a:t>
              </a:r>
            </a:p>
          </p:txBody>
        </p:sp>
        <p:sp>
          <p:nvSpPr>
            <p:cNvPr id="50204" name="Text Box 35">
              <a:extLst>
                <a:ext uri="{FF2B5EF4-FFF2-40B4-BE49-F238E27FC236}">
                  <a16:creationId xmlns:a16="http://schemas.microsoft.com/office/drawing/2014/main" id="{753BC2E4-F2CE-4EC0-9A6E-F7B490C8F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09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start</a:t>
              </a:r>
            </a:p>
          </p:txBody>
        </p:sp>
        <p:sp>
          <p:nvSpPr>
            <p:cNvPr id="50205" name="Text Box 36">
              <a:extLst>
                <a:ext uri="{FF2B5EF4-FFF2-40B4-BE49-F238E27FC236}">
                  <a16:creationId xmlns:a16="http://schemas.microsoft.com/office/drawing/2014/main" id="{110C6995-900C-47E4-B3A9-52A825F28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</a:t>
              </a:r>
            </a:p>
          </p:txBody>
        </p:sp>
        <p:sp>
          <p:nvSpPr>
            <p:cNvPr id="50206" name="Text Box 37">
              <a:extLst>
                <a:ext uri="{FF2B5EF4-FFF2-40B4-BE49-F238E27FC236}">
                  <a16:creationId xmlns:a16="http://schemas.microsoft.com/office/drawing/2014/main" id="{34176525-FC88-4D8E-825E-ADAB21338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216"/>
              <a:ext cx="4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50207" name="Text Box 38">
              <a:extLst>
                <a:ext uri="{FF2B5EF4-FFF2-40B4-BE49-F238E27FC236}">
                  <a16:creationId xmlns:a16="http://schemas.microsoft.com/office/drawing/2014/main" id="{32CC49D2-5390-4812-8886-1DADD05A0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60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50208" name="Text Box 39">
              <a:extLst>
                <a:ext uri="{FF2B5EF4-FFF2-40B4-BE49-F238E27FC236}">
                  <a16:creationId xmlns:a16="http://schemas.microsoft.com/office/drawing/2014/main" id="{04986EAC-7658-48CA-9268-B037BD001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736"/>
              <a:ext cx="4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50209" name="Text Box 40">
              <a:extLst>
                <a:ext uri="{FF2B5EF4-FFF2-40B4-BE49-F238E27FC236}">
                  <a16:creationId xmlns:a16="http://schemas.microsoft.com/office/drawing/2014/main" id="{FDC3FF4B-010B-4DCB-B5CC-25424C16B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1" y="2736"/>
              <a:ext cx="4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b</a:t>
              </a:r>
            </a:p>
          </p:txBody>
        </p:sp>
        <p:sp>
          <p:nvSpPr>
            <p:cNvPr id="50210" name="Text Box 41">
              <a:extLst>
                <a:ext uri="{FF2B5EF4-FFF2-40B4-BE49-F238E27FC236}">
                  <a16:creationId xmlns:a16="http://schemas.microsoft.com/office/drawing/2014/main" id="{40BD28C7-0866-473D-BFDB-1241B9885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20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a</a:t>
              </a:r>
            </a:p>
          </p:txBody>
        </p:sp>
        <p:sp>
          <p:nvSpPr>
            <p:cNvPr id="50211" name="Text Box 42">
              <a:extLst>
                <a:ext uri="{FF2B5EF4-FFF2-40B4-BE49-F238E27FC236}">
                  <a16:creationId xmlns:a16="http://schemas.microsoft.com/office/drawing/2014/main" id="{39E7EAAC-9DCB-4283-A407-1A50387E1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736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a</a:t>
              </a:r>
            </a:p>
          </p:txBody>
        </p:sp>
        <p:sp>
          <p:nvSpPr>
            <p:cNvPr id="50212" name="Text Box 43">
              <a:extLst>
                <a:ext uri="{FF2B5EF4-FFF2-40B4-BE49-F238E27FC236}">
                  <a16:creationId xmlns:a16="http://schemas.microsoft.com/office/drawing/2014/main" id="{3E5F017B-A2B1-4948-89BA-1D6265179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16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a</a:t>
              </a:r>
            </a:p>
          </p:txBody>
        </p:sp>
        <p:sp>
          <p:nvSpPr>
            <p:cNvPr id="50213" name="Text Box 44">
              <a:extLst>
                <a:ext uri="{FF2B5EF4-FFF2-40B4-BE49-F238E27FC236}">
                  <a16:creationId xmlns:a16="http://schemas.microsoft.com/office/drawing/2014/main" id="{9C46BB76-B8D7-4422-B9F5-DBAC6CDC4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352"/>
              <a:ext cx="3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</a:t>
              </a:r>
            </a:p>
          </p:txBody>
        </p:sp>
        <p:sp>
          <p:nvSpPr>
            <p:cNvPr id="50214" name="Text Box 45">
              <a:extLst>
                <a:ext uri="{FF2B5EF4-FFF2-40B4-BE49-F238E27FC236}">
                  <a16:creationId xmlns:a16="http://schemas.microsoft.com/office/drawing/2014/main" id="{1C41131D-0550-4C75-9019-4E1B0AFB4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881"/>
              <a:ext cx="336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3</a:t>
              </a:r>
            </a:p>
          </p:txBody>
        </p:sp>
        <p:sp>
          <p:nvSpPr>
            <p:cNvPr id="50215" name="Text Box 46">
              <a:extLst>
                <a:ext uri="{FF2B5EF4-FFF2-40B4-BE49-F238E27FC236}">
                  <a16:creationId xmlns:a16="http://schemas.microsoft.com/office/drawing/2014/main" id="{96200FE6-F021-4FD3-982E-24AA5FC0C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881"/>
              <a:ext cx="33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4</a:t>
              </a:r>
            </a:p>
          </p:txBody>
        </p:sp>
        <p:sp>
          <p:nvSpPr>
            <p:cNvPr id="50216" name="Text Box 47">
              <a:extLst>
                <a:ext uri="{FF2B5EF4-FFF2-40B4-BE49-F238E27FC236}">
                  <a16:creationId xmlns:a16="http://schemas.microsoft.com/office/drawing/2014/main" id="{1583A448-C48D-4A5B-BFEC-76D2F2ECB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9" y="2881"/>
              <a:ext cx="33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5</a:t>
              </a:r>
            </a:p>
          </p:txBody>
        </p:sp>
        <p:sp>
          <p:nvSpPr>
            <p:cNvPr id="50217" name="Text Box 48">
              <a:extLst>
                <a:ext uri="{FF2B5EF4-FFF2-40B4-BE49-F238E27FC236}">
                  <a16:creationId xmlns:a16="http://schemas.microsoft.com/office/drawing/2014/main" id="{C6F08693-8355-4A10-A410-123DDA9E4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552"/>
              <a:ext cx="3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8</a:t>
              </a:r>
            </a:p>
          </p:txBody>
        </p:sp>
        <p:sp>
          <p:nvSpPr>
            <p:cNvPr id="50218" name="Text Box 49">
              <a:extLst>
                <a:ext uri="{FF2B5EF4-FFF2-40B4-BE49-F238E27FC236}">
                  <a16:creationId xmlns:a16="http://schemas.microsoft.com/office/drawing/2014/main" id="{40689F82-BE95-43A8-8EE5-C79B5A849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5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7</a:t>
              </a:r>
            </a:p>
          </p:txBody>
        </p:sp>
        <p:sp>
          <p:nvSpPr>
            <p:cNvPr id="50219" name="Text Box 50">
              <a:extLst>
                <a:ext uri="{FF2B5EF4-FFF2-40B4-BE49-F238E27FC236}">
                  <a16:creationId xmlns:a16="http://schemas.microsoft.com/office/drawing/2014/main" id="{059E8331-2632-4C95-A370-147733421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881"/>
              <a:ext cx="336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6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7B5CF1E-6505-4852-B86B-8973331B8E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3040" y="1763280"/>
              <a:ext cx="934200" cy="834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7B5CF1E-6505-4852-B86B-8973331B8E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3680" y="1753920"/>
                <a:ext cx="952920" cy="853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CB58C74-679E-4CE1-A96B-F247D2CAD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0"/>
    </mc:Choice>
    <mc:Fallback xmlns="">
      <p:transition spd="slow" advTm="14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3" descr="lex">
            <a:extLst>
              <a:ext uri="{FF2B5EF4-FFF2-40B4-BE49-F238E27FC236}">
                <a16:creationId xmlns:a16="http://schemas.microsoft.com/office/drawing/2014/main" id="{A0CFFB8F-1ADA-41F6-9235-9CFBA521B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52838"/>
            <a:ext cx="4897438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>
            <a:extLst>
              <a:ext uri="{FF2B5EF4-FFF2-40B4-BE49-F238E27FC236}">
                <a16:creationId xmlns:a16="http://schemas.microsoft.com/office/drawing/2014/main" id="{88EAF130-5E68-4FE9-870D-45198B318B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3.18</a:t>
            </a:r>
            <a:r>
              <a:rPr lang="zh-CN" altLang="en-US"/>
              <a:t>（续）</a:t>
            </a:r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30B68067-0550-468E-A366-87F417EFD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1430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Combined NFA :</a:t>
            </a:r>
          </a:p>
        </p:txBody>
      </p:sp>
      <p:grpSp>
        <p:nvGrpSpPr>
          <p:cNvPr id="51205" name="Group 54">
            <a:extLst>
              <a:ext uri="{FF2B5EF4-FFF2-40B4-BE49-F238E27FC236}">
                <a16:creationId xmlns:a16="http://schemas.microsoft.com/office/drawing/2014/main" id="{7C45F517-B6B1-45DE-ADED-7512756D305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524000"/>
            <a:ext cx="6324600" cy="2227263"/>
            <a:chOff x="336" y="960"/>
            <a:chExt cx="4944" cy="1694"/>
          </a:xfrm>
        </p:grpSpPr>
        <p:sp>
          <p:nvSpPr>
            <p:cNvPr id="51206" name="Oval 5">
              <a:extLst>
                <a:ext uri="{FF2B5EF4-FFF2-40B4-BE49-F238E27FC236}">
                  <a16:creationId xmlns:a16="http://schemas.microsoft.com/office/drawing/2014/main" id="{C6E98F2F-96DD-4D2D-AC97-15F3765F9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545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1207" name="Oval 6">
              <a:extLst>
                <a:ext uri="{FF2B5EF4-FFF2-40B4-BE49-F238E27FC236}">
                  <a16:creationId xmlns:a16="http://schemas.microsoft.com/office/drawing/2014/main" id="{048BAA3B-D2FF-4220-A04B-925BD08E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545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1208" name="Oval 7">
              <a:extLst>
                <a:ext uri="{FF2B5EF4-FFF2-40B4-BE49-F238E27FC236}">
                  <a16:creationId xmlns:a16="http://schemas.microsoft.com/office/drawing/2014/main" id="{FFFA4EFB-1012-4F1E-92C7-111735683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545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51209" name="Group 8">
              <a:extLst>
                <a:ext uri="{FF2B5EF4-FFF2-40B4-BE49-F238E27FC236}">
                  <a16:creationId xmlns:a16="http://schemas.microsoft.com/office/drawing/2014/main" id="{B07D3E2D-07F7-4414-AE3E-2E7B3F54C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1017"/>
              <a:ext cx="432" cy="384"/>
              <a:chOff x="4224" y="2688"/>
              <a:chExt cx="432" cy="384"/>
            </a:xfrm>
          </p:grpSpPr>
          <p:sp>
            <p:nvSpPr>
              <p:cNvPr id="51252" name="Oval 9">
                <a:extLst>
                  <a:ext uri="{FF2B5EF4-FFF2-40B4-BE49-F238E27FC236}">
                    <a16:creationId xmlns:a16="http://schemas.microsoft.com/office/drawing/2014/main" id="{D33D847E-0C6A-4126-8999-4C6009B0A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688"/>
                <a:ext cx="432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1253" name="Oval 10">
                <a:extLst>
                  <a:ext uri="{FF2B5EF4-FFF2-40B4-BE49-F238E27FC236}">
                    <a16:creationId xmlns:a16="http://schemas.microsoft.com/office/drawing/2014/main" id="{E6229D65-4316-4C7D-B831-723DB7C66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336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1210" name="Oval 11">
              <a:extLst>
                <a:ext uri="{FF2B5EF4-FFF2-40B4-BE49-F238E27FC236}">
                  <a16:creationId xmlns:a16="http://schemas.microsoft.com/office/drawing/2014/main" id="{91C00D67-7A03-4678-A143-A977E97C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17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51211" name="Group 12">
              <a:extLst>
                <a:ext uri="{FF2B5EF4-FFF2-40B4-BE49-F238E27FC236}">
                  <a16:creationId xmlns:a16="http://schemas.microsoft.com/office/drawing/2014/main" id="{8D001BC2-3A49-4A68-94E0-1449CECAF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8" y="1545"/>
              <a:ext cx="432" cy="384"/>
              <a:chOff x="4224" y="2688"/>
              <a:chExt cx="432" cy="384"/>
            </a:xfrm>
          </p:grpSpPr>
          <p:sp>
            <p:nvSpPr>
              <p:cNvPr id="51250" name="Oval 13">
                <a:extLst>
                  <a:ext uri="{FF2B5EF4-FFF2-40B4-BE49-F238E27FC236}">
                    <a16:creationId xmlns:a16="http://schemas.microsoft.com/office/drawing/2014/main" id="{BADB6968-8BF1-4EE1-A55C-9ACB19963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688"/>
                <a:ext cx="432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1251" name="Oval 14">
                <a:extLst>
                  <a:ext uri="{FF2B5EF4-FFF2-40B4-BE49-F238E27FC236}">
                    <a16:creationId xmlns:a16="http://schemas.microsoft.com/office/drawing/2014/main" id="{95A390B2-512C-4421-A3B4-7C2BBDEF1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336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51212" name="Group 15">
              <a:extLst>
                <a:ext uri="{FF2B5EF4-FFF2-40B4-BE49-F238E27FC236}">
                  <a16:creationId xmlns:a16="http://schemas.microsoft.com/office/drawing/2014/main" id="{BEAFD1B7-FD9B-46C4-9CE0-CB6AC0554D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2217"/>
              <a:ext cx="432" cy="384"/>
              <a:chOff x="4224" y="2688"/>
              <a:chExt cx="432" cy="384"/>
            </a:xfrm>
          </p:grpSpPr>
          <p:sp>
            <p:nvSpPr>
              <p:cNvPr id="51248" name="Oval 16">
                <a:extLst>
                  <a:ext uri="{FF2B5EF4-FFF2-40B4-BE49-F238E27FC236}">
                    <a16:creationId xmlns:a16="http://schemas.microsoft.com/office/drawing/2014/main" id="{1B58C0B2-67B6-42B4-A01D-4386928ED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688"/>
                <a:ext cx="432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1249" name="Oval 17">
                <a:extLst>
                  <a:ext uri="{FF2B5EF4-FFF2-40B4-BE49-F238E27FC236}">
                    <a16:creationId xmlns:a16="http://schemas.microsoft.com/office/drawing/2014/main" id="{E515E2AF-06A3-45B0-99A9-A8B424EF9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336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1213" name="Line 18">
              <a:extLst>
                <a:ext uri="{FF2B5EF4-FFF2-40B4-BE49-F238E27FC236}">
                  <a16:creationId xmlns:a16="http://schemas.microsoft.com/office/drawing/2014/main" id="{CAB32C7C-46DC-4CA9-B980-48063BE665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1209"/>
              <a:ext cx="96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4" name="Line 19">
              <a:extLst>
                <a:ext uri="{FF2B5EF4-FFF2-40B4-BE49-F238E27FC236}">
                  <a16:creationId xmlns:a16="http://schemas.microsoft.com/office/drawing/2014/main" id="{8AF562CF-79FB-45F8-B0FD-6386B3C8B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737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5" name="Line 20">
              <a:extLst>
                <a:ext uri="{FF2B5EF4-FFF2-40B4-BE49-F238E27FC236}">
                  <a16:creationId xmlns:a16="http://schemas.microsoft.com/office/drawing/2014/main" id="{9CC73093-0DC2-44F3-877D-83EEB9F0F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929"/>
              <a:ext cx="96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6" name="Line 21">
              <a:extLst>
                <a:ext uri="{FF2B5EF4-FFF2-40B4-BE49-F238E27FC236}">
                  <a16:creationId xmlns:a16="http://schemas.microsoft.com/office/drawing/2014/main" id="{8820F35C-CE2B-4928-8335-66913CFCE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737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7" name="Line 22">
              <a:extLst>
                <a:ext uri="{FF2B5EF4-FFF2-40B4-BE49-F238E27FC236}">
                  <a16:creationId xmlns:a16="http://schemas.microsoft.com/office/drawing/2014/main" id="{1AD39A56-FAB6-4F3E-A16D-918CC2B00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737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8" name="Line 23">
              <a:extLst>
                <a:ext uri="{FF2B5EF4-FFF2-40B4-BE49-F238E27FC236}">
                  <a16:creationId xmlns:a16="http://schemas.microsoft.com/office/drawing/2014/main" id="{9DD669C0-06DD-452D-A505-F5DFE4682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737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9" name="Line 24">
              <a:extLst>
                <a:ext uri="{FF2B5EF4-FFF2-40B4-BE49-F238E27FC236}">
                  <a16:creationId xmlns:a16="http://schemas.microsoft.com/office/drawing/2014/main" id="{D8282F2B-A188-43CE-9460-13FB167DBD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409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0" name="Line 25">
              <a:extLst>
                <a:ext uri="{FF2B5EF4-FFF2-40B4-BE49-F238E27FC236}">
                  <a16:creationId xmlns:a16="http://schemas.microsoft.com/office/drawing/2014/main" id="{4DCDBD12-B0B5-4D84-B409-5BD6117EF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209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51221" name="AutoShape 26">
              <a:extLst>
                <a:ext uri="{FF2B5EF4-FFF2-40B4-BE49-F238E27FC236}">
                  <a16:creationId xmlns:a16="http://schemas.microsoft.com/office/drawing/2014/main" id="{1DA0F3F0-442E-4A2B-9189-F35FA5C20F16}"/>
                </a:ext>
              </a:extLst>
            </p:cNvPr>
            <p:cNvCxnSpPr>
              <a:cxnSpLocks noChangeShapeType="1"/>
              <a:stCxn id="51248" idx="6"/>
              <a:endCxn id="51248" idx="0"/>
            </p:cNvCxnSpPr>
            <p:nvPr/>
          </p:nvCxnSpPr>
          <p:spPr bwMode="auto">
            <a:xfrm flipH="1" flipV="1">
              <a:off x="3432" y="2217"/>
              <a:ext cx="216" cy="192"/>
            </a:xfrm>
            <a:prstGeom prst="curvedConnector4">
              <a:avLst>
                <a:gd name="adj1" fmla="val -66667"/>
                <a:gd name="adj2" fmla="val 175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22" name="AutoShape 27">
              <a:extLst>
                <a:ext uri="{FF2B5EF4-FFF2-40B4-BE49-F238E27FC236}">
                  <a16:creationId xmlns:a16="http://schemas.microsoft.com/office/drawing/2014/main" id="{BDD9AFC2-5D46-4413-A2F8-8FEBC5804DE0}"/>
                </a:ext>
              </a:extLst>
            </p:cNvPr>
            <p:cNvCxnSpPr>
              <a:cxnSpLocks noChangeShapeType="1"/>
              <a:stCxn id="51210" idx="6"/>
              <a:endCxn id="51210" idx="0"/>
            </p:cNvCxnSpPr>
            <p:nvPr/>
          </p:nvCxnSpPr>
          <p:spPr bwMode="auto">
            <a:xfrm flipH="1" flipV="1">
              <a:off x="2616" y="2217"/>
              <a:ext cx="216" cy="192"/>
            </a:xfrm>
            <a:prstGeom prst="curvedConnector4">
              <a:avLst>
                <a:gd name="adj1" fmla="val -66667"/>
                <a:gd name="adj2" fmla="val 175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223" name="Text Box 28">
              <a:extLst>
                <a:ext uri="{FF2B5EF4-FFF2-40B4-BE49-F238E27FC236}">
                  <a16:creationId xmlns:a16="http://schemas.microsoft.com/office/drawing/2014/main" id="{E82630B0-1294-4228-91C2-C3B72DA0B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017"/>
              <a:ext cx="72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51224" name="Text Box 29">
              <a:extLst>
                <a:ext uri="{FF2B5EF4-FFF2-40B4-BE49-F238E27FC236}">
                  <a16:creationId xmlns:a16="http://schemas.microsoft.com/office/drawing/2014/main" id="{97B391D1-FB42-419E-A55F-E4ADA2223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488"/>
              <a:ext cx="72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sp>
          <p:nvSpPr>
            <p:cNvPr id="51225" name="Text Box 30">
              <a:extLst>
                <a:ext uri="{FF2B5EF4-FFF2-40B4-BE49-F238E27FC236}">
                  <a16:creationId xmlns:a16="http://schemas.microsoft.com/office/drawing/2014/main" id="{BF1832EE-48F7-45B2-80D6-91A953B11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112"/>
              <a:ext cx="72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</a:p>
          </p:txBody>
        </p:sp>
        <p:grpSp>
          <p:nvGrpSpPr>
            <p:cNvPr id="51226" name="Group 31">
              <a:extLst>
                <a:ext uri="{FF2B5EF4-FFF2-40B4-BE49-F238E27FC236}">
                  <a16:creationId xmlns:a16="http://schemas.microsoft.com/office/drawing/2014/main" id="{66D93409-9DB4-4F26-9C47-33D1754DA1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593"/>
              <a:ext cx="432" cy="398"/>
              <a:chOff x="2304" y="1296"/>
              <a:chExt cx="432" cy="398"/>
            </a:xfrm>
          </p:grpSpPr>
          <p:sp>
            <p:nvSpPr>
              <p:cNvPr id="51246" name="Oval 32">
                <a:extLst>
                  <a:ext uri="{FF2B5EF4-FFF2-40B4-BE49-F238E27FC236}">
                    <a16:creationId xmlns:a16="http://schemas.microsoft.com/office/drawing/2014/main" id="{852B9204-F595-4513-9D12-F95B13E0E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296"/>
                <a:ext cx="432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1247" name="Text Box 33">
                <a:extLst>
                  <a:ext uri="{FF2B5EF4-FFF2-40B4-BE49-F238E27FC236}">
                    <a16:creationId xmlns:a16="http://schemas.microsoft.com/office/drawing/2014/main" id="{F2D32D57-66D5-4C04-809B-34949E3D78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1392"/>
                <a:ext cx="336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/>
                  <a:t>0</a:t>
                </a:r>
              </a:p>
            </p:txBody>
          </p:sp>
        </p:grpSp>
        <p:sp>
          <p:nvSpPr>
            <p:cNvPr id="51227" name="Text Box 34">
              <a:extLst>
                <a:ext uri="{FF2B5EF4-FFF2-40B4-BE49-F238E27FC236}">
                  <a16:creationId xmlns:a16="http://schemas.microsoft.com/office/drawing/2014/main" id="{3AFDD5B7-C6E0-4484-BA1D-D64B945C4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43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b</a:t>
              </a:r>
            </a:p>
          </p:txBody>
        </p:sp>
        <p:sp>
          <p:nvSpPr>
            <p:cNvPr id="51228" name="Text Box 35">
              <a:extLst>
                <a:ext uri="{FF2B5EF4-FFF2-40B4-BE49-F238E27FC236}">
                  <a16:creationId xmlns:a16="http://schemas.microsoft.com/office/drawing/2014/main" id="{6B8BBC61-F045-4297-B13C-CEBFED048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352"/>
              <a:ext cx="43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b</a:t>
              </a:r>
            </a:p>
          </p:txBody>
        </p:sp>
        <p:sp>
          <p:nvSpPr>
            <p:cNvPr id="51229" name="Text Box 36">
              <a:extLst>
                <a:ext uri="{FF2B5EF4-FFF2-40B4-BE49-F238E27FC236}">
                  <a16:creationId xmlns:a16="http://schemas.microsoft.com/office/drawing/2014/main" id="{7A5C67F2-5A3E-4618-91B6-03544A93E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1488"/>
              <a:ext cx="43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b</a:t>
              </a:r>
            </a:p>
          </p:txBody>
        </p:sp>
        <p:sp>
          <p:nvSpPr>
            <p:cNvPr id="51230" name="Text Box 37">
              <a:extLst>
                <a:ext uri="{FF2B5EF4-FFF2-40B4-BE49-F238E27FC236}">
                  <a16:creationId xmlns:a16="http://schemas.microsoft.com/office/drawing/2014/main" id="{221869AD-9C89-459C-86B8-DFA6A4A85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488"/>
              <a:ext cx="43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b</a:t>
              </a:r>
            </a:p>
          </p:txBody>
        </p:sp>
        <p:sp>
          <p:nvSpPr>
            <p:cNvPr id="51231" name="Text Box 38">
              <a:extLst>
                <a:ext uri="{FF2B5EF4-FFF2-40B4-BE49-F238E27FC236}">
                  <a16:creationId xmlns:a16="http://schemas.microsoft.com/office/drawing/2014/main" id="{4C366693-537F-45FC-A10B-FE192EFDC0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960"/>
              <a:ext cx="43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a</a:t>
              </a:r>
            </a:p>
          </p:txBody>
        </p:sp>
        <p:sp>
          <p:nvSpPr>
            <p:cNvPr id="51232" name="Text Box 39">
              <a:extLst>
                <a:ext uri="{FF2B5EF4-FFF2-40B4-BE49-F238E27FC236}">
                  <a16:creationId xmlns:a16="http://schemas.microsoft.com/office/drawing/2014/main" id="{B4CAD37D-FFFB-4FBF-8C8B-76BE38575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488"/>
              <a:ext cx="43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a</a:t>
              </a:r>
            </a:p>
          </p:txBody>
        </p:sp>
        <p:sp>
          <p:nvSpPr>
            <p:cNvPr id="51233" name="Text Box 40">
              <a:extLst>
                <a:ext uri="{FF2B5EF4-FFF2-40B4-BE49-F238E27FC236}">
                  <a16:creationId xmlns:a16="http://schemas.microsoft.com/office/drawing/2014/main" id="{4A98AC39-39B3-471E-A3DF-AB997DABC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920"/>
              <a:ext cx="43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a</a:t>
              </a:r>
            </a:p>
          </p:txBody>
        </p:sp>
        <p:sp>
          <p:nvSpPr>
            <p:cNvPr id="51234" name="Text Box 41">
              <a:extLst>
                <a:ext uri="{FF2B5EF4-FFF2-40B4-BE49-F238E27FC236}">
                  <a16:creationId xmlns:a16="http://schemas.microsoft.com/office/drawing/2014/main" id="{BBF9918C-4714-4A4A-A334-01DCCC5E8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113"/>
              <a:ext cx="33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2</a:t>
              </a:r>
            </a:p>
          </p:txBody>
        </p:sp>
        <p:sp>
          <p:nvSpPr>
            <p:cNvPr id="51235" name="Text Box 42">
              <a:extLst>
                <a:ext uri="{FF2B5EF4-FFF2-40B4-BE49-F238E27FC236}">
                  <a16:creationId xmlns:a16="http://schemas.microsoft.com/office/drawing/2014/main" id="{E0156683-CD8C-44F3-8967-8521FC20E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641"/>
              <a:ext cx="33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3</a:t>
              </a:r>
            </a:p>
          </p:txBody>
        </p:sp>
        <p:sp>
          <p:nvSpPr>
            <p:cNvPr id="51236" name="Text Box 43">
              <a:extLst>
                <a:ext uri="{FF2B5EF4-FFF2-40B4-BE49-F238E27FC236}">
                  <a16:creationId xmlns:a16="http://schemas.microsoft.com/office/drawing/2014/main" id="{2B7AE338-A524-4BF7-87EF-B33AE0B1A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641"/>
              <a:ext cx="33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4</a:t>
              </a:r>
            </a:p>
          </p:txBody>
        </p:sp>
        <p:sp>
          <p:nvSpPr>
            <p:cNvPr id="51237" name="Text Box 44">
              <a:extLst>
                <a:ext uri="{FF2B5EF4-FFF2-40B4-BE49-F238E27FC236}">
                  <a16:creationId xmlns:a16="http://schemas.microsoft.com/office/drawing/2014/main" id="{1D93367D-FD52-41FD-ACC0-6FBB24598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641"/>
              <a:ext cx="33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5</a:t>
              </a:r>
            </a:p>
          </p:txBody>
        </p:sp>
        <p:sp>
          <p:nvSpPr>
            <p:cNvPr id="51238" name="Text Box 45">
              <a:extLst>
                <a:ext uri="{FF2B5EF4-FFF2-40B4-BE49-F238E27FC236}">
                  <a16:creationId xmlns:a16="http://schemas.microsoft.com/office/drawing/2014/main" id="{DE902D9D-6274-4E62-B29E-43AAB9854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313"/>
              <a:ext cx="33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8</a:t>
              </a:r>
            </a:p>
          </p:txBody>
        </p:sp>
        <p:sp>
          <p:nvSpPr>
            <p:cNvPr id="51239" name="Text Box 46">
              <a:extLst>
                <a:ext uri="{FF2B5EF4-FFF2-40B4-BE49-F238E27FC236}">
                  <a16:creationId xmlns:a16="http://schemas.microsoft.com/office/drawing/2014/main" id="{F3CB9586-57A9-42C4-B300-1C05EC4D1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313"/>
              <a:ext cx="33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7</a:t>
              </a:r>
            </a:p>
          </p:txBody>
        </p:sp>
        <p:sp>
          <p:nvSpPr>
            <p:cNvPr id="51240" name="Text Box 47">
              <a:extLst>
                <a:ext uri="{FF2B5EF4-FFF2-40B4-BE49-F238E27FC236}">
                  <a16:creationId xmlns:a16="http://schemas.microsoft.com/office/drawing/2014/main" id="{1DDA061D-F451-496A-B8C9-A67B052A2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1641"/>
              <a:ext cx="33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6</a:t>
              </a:r>
            </a:p>
          </p:txBody>
        </p:sp>
        <p:grpSp>
          <p:nvGrpSpPr>
            <p:cNvPr id="51241" name="Group 48">
              <a:extLst>
                <a:ext uri="{FF2B5EF4-FFF2-40B4-BE49-F238E27FC236}">
                  <a16:creationId xmlns:a16="http://schemas.microsoft.com/office/drawing/2014/main" id="{7CF945C8-3A38-4780-AB25-621732DD69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017"/>
              <a:ext cx="432" cy="398"/>
              <a:chOff x="2304" y="1296"/>
              <a:chExt cx="432" cy="398"/>
            </a:xfrm>
          </p:grpSpPr>
          <p:sp>
            <p:nvSpPr>
              <p:cNvPr id="51244" name="Oval 49">
                <a:extLst>
                  <a:ext uri="{FF2B5EF4-FFF2-40B4-BE49-F238E27FC236}">
                    <a16:creationId xmlns:a16="http://schemas.microsoft.com/office/drawing/2014/main" id="{D8EF61CE-C2E6-4D1B-9768-9E5F1D3BA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296"/>
                <a:ext cx="432" cy="3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1245" name="Text Box 50">
                <a:extLst>
                  <a:ext uri="{FF2B5EF4-FFF2-40B4-BE49-F238E27FC236}">
                    <a16:creationId xmlns:a16="http://schemas.microsoft.com/office/drawing/2014/main" id="{C37EADC7-2A55-4193-BD37-F7A1E9CE75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1392"/>
                <a:ext cx="336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/>
                  <a:t>1</a:t>
                </a:r>
              </a:p>
            </p:txBody>
          </p:sp>
        </p:grpSp>
        <p:sp>
          <p:nvSpPr>
            <p:cNvPr id="51242" name="Line 51">
              <a:extLst>
                <a:ext uri="{FF2B5EF4-FFF2-40B4-BE49-F238E27FC236}">
                  <a16:creationId xmlns:a16="http://schemas.microsoft.com/office/drawing/2014/main" id="{E022035E-4578-4507-A9C5-ABD5FC003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785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3" name="Text Box 52">
              <a:extLst>
                <a:ext uri="{FF2B5EF4-FFF2-40B4-BE49-F238E27FC236}">
                  <a16:creationId xmlns:a16="http://schemas.microsoft.com/office/drawing/2014/main" id="{D80C8801-B209-43CE-98D2-B06064EE0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681"/>
              <a:ext cx="768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start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8E652EF-3359-49BC-9976-CF1EA8DA08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12480" y="1487520"/>
              <a:ext cx="3835800" cy="4792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8E652EF-3359-49BC-9976-CF1EA8DA08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3120" y="1478160"/>
                <a:ext cx="3854520" cy="4811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D9F5407-B4E6-4F47-8993-B787A6F991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21"/>
    </mc:Choice>
    <mc:Fallback xmlns="">
      <p:transition spd="slow" advTm="65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59" descr="lex1">
            <a:extLst>
              <a:ext uri="{FF2B5EF4-FFF2-40B4-BE49-F238E27FC236}">
                <a16:creationId xmlns:a16="http://schemas.microsoft.com/office/drawing/2014/main" id="{12BC3D63-2CE2-4166-96BB-DD671C5E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00488"/>
            <a:ext cx="6056313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2">
            <a:extLst>
              <a:ext uri="{FF2B5EF4-FFF2-40B4-BE49-F238E27FC236}">
                <a16:creationId xmlns:a16="http://schemas.microsoft.com/office/drawing/2014/main" id="{56F84D4C-46D8-487A-8054-35B05F1522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3.8.2  </a:t>
            </a:r>
            <a:r>
              <a:rPr lang="zh-CN" altLang="en-US"/>
              <a:t>利用</a:t>
            </a:r>
            <a:r>
              <a:rPr lang="en-US" altLang="zh-CN"/>
              <a:t>DFA</a:t>
            </a:r>
            <a:r>
              <a:rPr lang="zh-CN" altLang="en-US"/>
              <a:t>实现（ 例</a:t>
            </a:r>
            <a:r>
              <a:rPr lang="en-US" altLang="zh-CN"/>
              <a:t>3.19</a:t>
            </a:r>
            <a:r>
              <a:rPr lang="zh-CN" altLang="en-US"/>
              <a:t>）</a:t>
            </a:r>
          </a:p>
        </p:txBody>
      </p:sp>
      <p:grpSp>
        <p:nvGrpSpPr>
          <p:cNvPr id="52228" name="Group 4">
            <a:extLst>
              <a:ext uri="{FF2B5EF4-FFF2-40B4-BE49-F238E27FC236}">
                <a16:creationId xmlns:a16="http://schemas.microsoft.com/office/drawing/2014/main" id="{B387925D-35AB-489E-88C3-BE79E8696B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1295400"/>
            <a:ext cx="5257800" cy="2667000"/>
            <a:chOff x="1056" y="1248"/>
            <a:chExt cx="3154" cy="2560"/>
          </a:xfrm>
        </p:grpSpPr>
        <p:sp>
          <p:nvSpPr>
            <p:cNvPr id="52229" name="Rectangle 5">
              <a:extLst>
                <a:ext uri="{FF2B5EF4-FFF2-40B4-BE49-F238E27FC236}">
                  <a16:creationId xmlns:a16="http://schemas.microsoft.com/office/drawing/2014/main" id="{3B21832C-4D70-4D60-80C2-2DC4ADBDD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488"/>
              <a:ext cx="1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30" name="Rectangle 6">
              <a:extLst>
                <a:ext uri="{FF2B5EF4-FFF2-40B4-BE49-F238E27FC236}">
                  <a16:creationId xmlns:a16="http://schemas.microsoft.com/office/drawing/2014/main" id="{1557B421-26EA-40AB-8BE6-32A7400F0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488"/>
              <a:ext cx="73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abb</a:t>
              </a:r>
            </a:p>
          </p:txBody>
        </p:sp>
        <p:sp>
          <p:nvSpPr>
            <p:cNvPr id="52231" name="Rectangle 7">
              <a:extLst>
                <a:ext uri="{FF2B5EF4-FFF2-40B4-BE49-F238E27FC236}">
                  <a16:creationId xmlns:a16="http://schemas.microsoft.com/office/drawing/2014/main" id="{65FABEAE-A790-407D-A2E7-58C1EC013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488"/>
              <a:ext cx="76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{8}</a:t>
              </a:r>
            </a:p>
          </p:txBody>
        </p:sp>
        <p:sp>
          <p:nvSpPr>
            <p:cNvPr id="52232" name="Rectangle 8">
              <a:extLst>
                <a:ext uri="{FF2B5EF4-FFF2-40B4-BE49-F238E27FC236}">
                  <a16:creationId xmlns:a16="http://schemas.microsoft.com/office/drawing/2014/main" id="{946BFDD6-330C-451A-A983-1AB7DB5EE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488"/>
              <a:ext cx="67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-</a:t>
              </a:r>
            </a:p>
          </p:txBody>
        </p:sp>
        <p:sp>
          <p:nvSpPr>
            <p:cNvPr id="52233" name="Rectangle 9">
              <a:extLst>
                <a:ext uri="{FF2B5EF4-FFF2-40B4-BE49-F238E27FC236}">
                  <a16:creationId xmlns:a16="http://schemas.microsoft.com/office/drawing/2014/main" id="{EC59D806-304A-4EB8-AFE2-365F585D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488"/>
              <a:ext cx="8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{6,8}</a:t>
              </a:r>
            </a:p>
          </p:txBody>
        </p:sp>
        <p:sp>
          <p:nvSpPr>
            <p:cNvPr id="52234" name="Rectangle 10">
              <a:extLst>
                <a:ext uri="{FF2B5EF4-FFF2-40B4-BE49-F238E27FC236}">
                  <a16:creationId xmlns:a16="http://schemas.microsoft.com/office/drawing/2014/main" id="{5CABA69D-AF1C-44B9-B143-36AC0561D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168"/>
              <a:ext cx="1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35" name="Rectangle 11">
              <a:extLst>
                <a:ext uri="{FF2B5EF4-FFF2-40B4-BE49-F238E27FC236}">
                  <a16:creationId xmlns:a16="http://schemas.microsoft.com/office/drawing/2014/main" id="{80075810-916E-4FFE-89F6-CC6FF9324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73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a*b</a:t>
              </a:r>
              <a:r>
                <a:rPr lang="en-US" altLang="zh-CN" sz="2000" baseline="30000"/>
                <a:t>+</a:t>
              </a:r>
              <a:endParaRPr lang="en-US" altLang="zh-CN" sz="2000"/>
            </a:p>
          </p:txBody>
        </p:sp>
        <p:sp>
          <p:nvSpPr>
            <p:cNvPr id="52236" name="Rectangle 12">
              <a:extLst>
                <a:ext uri="{FF2B5EF4-FFF2-40B4-BE49-F238E27FC236}">
                  <a16:creationId xmlns:a16="http://schemas.microsoft.com/office/drawing/2014/main" id="{39E8B972-7F2A-4B8D-A2BE-228F243EA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168"/>
              <a:ext cx="76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{6,8}</a:t>
              </a:r>
            </a:p>
          </p:txBody>
        </p:sp>
        <p:sp>
          <p:nvSpPr>
            <p:cNvPr id="52237" name="Rectangle 13">
              <a:extLst>
                <a:ext uri="{FF2B5EF4-FFF2-40B4-BE49-F238E27FC236}">
                  <a16:creationId xmlns:a16="http://schemas.microsoft.com/office/drawing/2014/main" id="{EDEC70BC-8E4E-429F-8158-B758032BF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67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-</a:t>
              </a:r>
            </a:p>
          </p:txBody>
        </p:sp>
        <p:sp>
          <p:nvSpPr>
            <p:cNvPr id="52238" name="Rectangle 14">
              <a:extLst>
                <a:ext uri="{FF2B5EF4-FFF2-40B4-BE49-F238E27FC236}">
                  <a16:creationId xmlns:a16="http://schemas.microsoft.com/office/drawing/2014/main" id="{B8491C14-62C6-4533-A33F-B389C3B1F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168"/>
              <a:ext cx="8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{5,8}</a:t>
              </a:r>
            </a:p>
          </p:txBody>
        </p:sp>
        <p:sp>
          <p:nvSpPr>
            <p:cNvPr id="52239" name="Rectangle 15">
              <a:extLst>
                <a:ext uri="{FF2B5EF4-FFF2-40B4-BE49-F238E27FC236}">
                  <a16:creationId xmlns:a16="http://schemas.microsoft.com/office/drawing/2014/main" id="{22FEC0DE-C70E-4D0D-AF1A-E370B463E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2848"/>
              <a:ext cx="1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40" name="Rectangle 16">
              <a:extLst>
                <a:ext uri="{FF2B5EF4-FFF2-40B4-BE49-F238E27FC236}">
                  <a16:creationId xmlns:a16="http://schemas.microsoft.com/office/drawing/2014/main" id="{B9528814-3609-494E-A805-4162015E1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848"/>
              <a:ext cx="73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none</a:t>
              </a:r>
            </a:p>
          </p:txBody>
        </p:sp>
        <p:sp>
          <p:nvSpPr>
            <p:cNvPr id="52241" name="Rectangle 17">
              <a:extLst>
                <a:ext uri="{FF2B5EF4-FFF2-40B4-BE49-F238E27FC236}">
                  <a16:creationId xmlns:a16="http://schemas.microsoft.com/office/drawing/2014/main" id="{CAE42648-5782-4169-86B5-60F257FF7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848"/>
              <a:ext cx="76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{8}</a:t>
              </a:r>
            </a:p>
          </p:txBody>
        </p:sp>
        <p:sp>
          <p:nvSpPr>
            <p:cNvPr id="52242" name="Rectangle 18">
              <a:extLst>
                <a:ext uri="{FF2B5EF4-FFF2-40B4-BE49-F238E27FC236}">
                  <a16:creationId xmlns:a16="http://schemas.microsoft.com/office/drawing/2014/main" id="{67146C60-E898-4371-A3B5-BC282EC7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848"/>
              <a:ext cx="67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{7}</a:t>
              </a:r>
            </a:p>
          </p:txBody>
        </p:sp>
        <p:sp>
          <p:nvSpPr>
            <p:cNvPr id="52243" name="Rectangle 19">
              <a:extLst>
                <a:ext uri="{FF2B5EF4-FFF2-40B4-BE49-F238E27FC236}">
                  <a16:creationId xmlns:a16="http://schemas.microsoft.com/office/drawing/2014/main" id="{059A1B26-44E5-48CA-8781-D30C440C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48"/>
              <a:ext cx="8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{7}</a:t>
              </a:r>
            </a:p>
          </p:txBody>
        </p:sp>
        <p:sp>
          <p:nvSpPr>
            <p:cNvPr id="52244" name="Rectangle 20">
              <a:extLst>
                <a:ext uri="{FF2B5EF4-FFF2-40B4-BE49-F238E27FC236}">
                  <a16:creationId xmlns:a16="http://schemas.microsoft.com/office/drawing/2014/main" id="{E6F42F50-9EBD-4134-895C-A13F3556B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2528"/>
              <a:ext cx="1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45" name="Rectangle 21">
              <a:extLst>
                <a:ext uri="{FF2B5EF4-FFF2-40B4-BE49-F238E27FC236}">
                  <a16:creationId xmlns:a16="http://schemas.microsoft.com/office/drawing/2014/main" id="{2D636AE3-A069-4156-874E-E7F7298EE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528"/>
              <a:ext cx="73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a*b</a:t>
              </a:r>
              <a:r>
                <a:rPr lang="en-US" altLang="zh-CN" sz="2000" baseline="30000"/>
                <a:t>+</a:t>
              </a:r>
              <a:endParaRPr lang="en-US" altLang="zh-CN" sz="2000"/>
            </a:p>
          </p:txBody>
        </p:sp>
        <p:sp>
          <p:nvSpPr>
            <p:cNvPr id="52246" name="Rectangle 22">
              <a:extLst>
                <a:ext uri="{FF2B5EF4-FFF2-40B4-BE49-F238E27FC236}">
                  <a16:creationId xmlns:a16="http://schemas.microsoft.com/office/drawing/2014/main" id="{33F52F3A-8760-4D01-8BC9-452995113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528"/>
              <a:ext cx="76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{8}</a:t>
              </a:r>
            </a:p>
          </p:txBody>
        </p:sp>
        <p:sp>
          <p:nvSpPr>
            <p:cNvPr id="52247" name="Rectangle 23">
              <a:extLst>
                <a:ext uri="{FF2B5EF4-FFF2-40B4-BE49-F238E27FC236}">
                  <a16:creationId xmlns:a16="http://schemas.microsoft.com/office/drawing/2014/main" id="{F5C0D8A2-A0E1-44C0-9688-A08C26711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528"/>
              <a:ext cx="67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-</a:t>
              </a:r>
            </a:p>
          </p:txBody>
        </p:sp>
        <p:sp>
          <p:nvSpPr>
            <p:cNvPr id="52248" name="Rectangle 24">
              <a:extLst>
                <a:ext uri="{FF2B5EF4-FFF2-40B4-BE49-F238E27FC236}">
                  <a16:creationId xmlns:a16="http://schemas.microsoft.com/office/drawing/2014/main" id="{EF6DC979-2B25-402F-B8A5-6B4C60720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528"/>
              <a:ext cx="8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{8}</a:t>
              </a:r>
            </a:p>
          </p:txBody>
        </p:sp>
        <p:sp>
          <p:nvSpPr>
            <p:cNvPr id="52249" name="Rectangle 25">
              <a:extLst>
                <a:ext uri="{FF2B5EF4-FFF2-40B4-BE49-F238E27FC236}">
                  <a16:creationId xmlns:a16="http://schemas.microsoft.com/office/drawing/2014/main" id="{319AEC78-3773-4548-9DD9-FF718BBE6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2208"/>
              <a:ext cx="1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50" name="Rectangle 26">
              <a:extLst>
                <a:ext uri="{FF2B5EF4-FFF2-40B4-BE49-F238E27FC236}">
                  <a16:creationId xmlns:a16="http://schemas.microsoft.com/office/drawing/2014/main" id="{4868BD6B-F5B6-4DFC-85E5-D62AD9794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208"/>
              <a:ext cx="73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a</a:t>
              </a:r>
            </a:p>
          </p:txBody>
        </p:sp>
        <p:sp>
          <p:nvSpPr>
            <p:cNvPr id="52251" name="Rectangle 27">
              <a:extLst>
                <a:ext uri="{FF2B5EF4-FFF2-40B4-BE49-F238E27FC236}">
                  <a16:creationId xmlns:a16="http://schemas.microsoft.com/office/drawing/2014/main" id="{F6E46019-E714-4452-AFB0-0072E1BA7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208"/>
              <a:ext cx="76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{5,8}</a:t>
              </a:r>
            </a:p>
          </p:txBody>
        </p:sp>
        <p:sp>
          <p:nvSpPr>
            <p:cNvPr id="52252" name="Rectangle 28">
              <a:extLst>
                <a:ext uri="{FF2B5EF4-FFF2-40B4-BE49-F238E27FC236}">
                  <a16:creationId xmlns:a16="http://schemas.microsoft.com/office/drawing/2014/main" id="{81D79B58-3A8C-4F8B-877B-BB53FE034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208"/>
              <a:ext cx="67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{7}</a:t>
              </a:r>
            </a:p>
          </p:txBody>
        </p:sp>
        <p:sp>
          <p:nvSpPr>
            <p:cNvPr id="52253" name="Rectangle 29">
              <a:extLst>
                <a:ext uri="{FF2B5EF4-FFF2-40B4-BE49-F238E27FC236}">
                  <a16:creationId xmlns:a16="http://schemas.microsoft.com/office/drawing/2014/main" id="{7AA1C32E-85A8-4AAC-8F04-9349686B2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208"/>
              <a:ext cx="8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{2,4,7}</a:t>
              </a:r>
            </a:p>
          </p:txBody>
        </p:sp>
        <p:sp>
          <p:nvSpPr>
            <p:cNvPr id="52254" name="Rectangle 30">
              <a:extLst>
                <a:ext uri="{FF2B5EF4-FFF2-40B4-BE49-F238E27FC236}">
                  <a16:creationId xmlns:a16="http://schemas.microsoft.com/office/drawing/2014/main" id="{10D912CC-0371-490A-8BC0-C2784B5EB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1888"/>
              <a:ext cx="1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55" name="Rectangle 31">
              <a:extLst>
                <a:ext uri="{FF2B5EF4-FFF2-40B4-BE49-F238E27FC236}">
                  <a16:creationId xmlns:a16="http://schemas.microsoft.com/office/drawing/2014/main" id="{0626835F-6EF7-49E6-B287-D7238C75F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888"/>
              <a:ext cx="73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none</a:t>
              </a:r>
            </a:p>
          </p:txBody>
        </p:sp>
        <p:sp>
          <p:nvSpPr>
            <p:cNvPr id="52256" name="Rectangle 32">
              <a:extLst>
                <a:ext uri="{FF2B5EF4-FFF2-40B4-BE49-F238E27FC236}">
                  <a16:creationId xmlns:a16="http://schemas.microsoft.com/office/drawing/2014/main" id="{9A67ADD8-BABB-4DE5-9E5E-3CC5922F2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888"/>
              <a:ext cx="76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{8}</a:t>
              </a:r>
            </a:p>
          </p:txBody>
        </p:sp>
        <p:sp>
          <p:nvSpPr>
            <p:cNvPr id="52257" name="Rectangle 33">
              <a:extLst>
                <a:ext uri="{FF2B5EF4-FFF2-40B4-BE49-F238E27FC236}">
                  <a16:creationId xmlns:a16="http://schemas.microsoft.com/office/drawing/2014/main" id="{DB560904-7A1F-4830-B469-6628C185E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888"/>
              <a:ext cx="67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{2,4,7}</a:t>
              </a:r>
            </a:p>
          </p:txBody>
        </p:sp>
        <p:sp>
          <p:nvSpPr>
            <p:cNvPr id="52258" name="Rectangle 34">
              <a:extLst>
                <a:ext uri="{FF2B5EF4-FFF2-40B4-BE49-F238E27FC236}">
                  <a16:creationId xmlns:a16="http://schemas.microsoft.com/office/drawing/2014/main" id="{AD8F9054-EF86-4826-BBE4-FE1BF88D4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888"/>
              <a:ext cx="8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{0,1,3,7}</a:t>
              </a:r>
            </a:p>
          </p:txBody>
        </p:sp>
        <p:sp>
          <p:nvSpPr>
            <p:cNvPr id="52259" name="Rectangle 35">
              <a:extLst>
                <a:ext uri="{FF2B5EF4-FFF2-40B4-BE49-F238E27FC236}">
                  <a16:creationId xmlns:a16="http://schemas.microsoft.com/office/drawing/2014/main" id="{38D204DC-1A89-4C7D-9CAB-617223590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1568"/>
              <a:ext cx="1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60" name="Rectangle 36">
              <a:extLst>
                <a:ext uri="{FF2B5EF4-FFF2-40B4-BE49-F238E27FC236}">
                  <a16:creationId xmlns:a16="http://schemas.microsoft.com/office/drawing/2014/main" id="{F5144F51-E89A-4D53-A058-859862903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568"/>
              <a:ext cx="73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Pattern</a:t>
              </a:r>
            </a:p>
          </p:txBody>
        </p:sp>
        <p:sp>
          <p:nvSpPr>
            <p:cNvPr id="52261" name="Rectangle 37">
              <a:extLst>
                <a:ext uri="{FF2B5EF4-FFF2-40B4-BE49-F238E27FC236}">
                  <a16:creationId xmlns:a16="http://schemas.microsoft.com/office/drawing/2014/main" id="{0AEDD915-C38F-44E0-82AB-C512FB1DF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568"/>
              <a:ext cx="76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b</a:t>
              </a:r>
            </a:p>
          </p:txBody>
        </p:sp>
        <p:sp>
          <p:nvSpPr>
            <p:cNvPr id="52262" name="Rectangle 38">
              <a:extLst>
                <a:ext uri="{FF2B5EF4-FFF2-40B4-BE49-F238E27FC236}">
                  <a16:creationId xmlns:a16="http://schemas.microsoft.com/office/drawing/2014/main" id="{4D168C67-1C53-4AEE-9016-B532C9836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568"/>
              <a:ext cx="67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a</a:t>
              </a:r>
            </a:p>
          </p:txBody>
        </p:sp>
        <p:sp>
          <p:nvSpPr>
            <p:cNvPr id="52263" name="Rectangle 39">
              <a:extLst>
                <a:ext uri="{FF2B5EF4-FFF2-40B4-BE49-F238E27FC236}">
                  <a16:creationId xmlns:a16="http://schemas.microsoft.com/office/drawing/2014/main" id="{94797E24-17B8-48D7-B26B-41DB9EA9C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568"/>
              <a:ext cx="8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STATE</a:t>
              </a:r>
            </a:p>
          </p:txBody>
        </p:sp>
        <p:sp>
          <p:nvSpPr>
            <p:cNvPr id="52264" name="Rectangle 40">
              <a:extLst>
                <a:ext uri="{FF2B5EF4-FFF2-40B4-BE49-F238E27FC236}">
                  <a16:creationId xmlns:a16="http://schemas.microsoft.com/office/drawing/2014/main" id="{73B7698A-5CFA-49AE-B45D-BE5B5E5BD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1248"/>
              <a:ext cx="1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65" name="Rectangle 41">
              <a:extLst>
                <a:ext uri="{FF2B5EF4-FFF2-40B4-BE49-F238E27FC236}">
                  <a16:creationId xmlns:a16="http://schemas.microsoft.com/office/drawing/2014/main" id="{B42E93E7-D4E3-475A-9EAB-A8D59AB29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248"/>
              <a:ext cx="73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66" name="Rectangle 42">
              <a:extLst>
                <a:ext uri="{FF2B5EF4-FFF2-40B4-BE49-F238E27FC236}">
                  <a16:creationId xmlns:a16="http://schemas.microsoft.com/office/drawing/2014/main" id="{DEE17BF0-9C61-4325-9428-9E5717ECB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248"/>
              <a:ext cx="1440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/>
                <a:t>Input Symbol</a:t>
              </a:r>
            </a:p>
          </p:txBody>
        </p:sp>
        <p:sp>
          <p:nvSpPr>
            <p:cNvPr id="52267" name="Rectangle 43">
              <a:extLst>
                <a:ext uri="{FF2B5EF4-FFF2-40B4-BE49-F238E27FC236}">
                  <a16:creationId xmlns:a16="http://schemas.microsoft.com/office/drawing/2014/main" id="{D2D28ED1-289F-487A-95FB-6E772471B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248"/>
              <a:ext cx="8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tabLst>
                  <a:tab pos="1025525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tabLst>
                  <a:tab pos="1025525" algn="l"/>
                </a:tabLst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tabLst>
                  <a:tab pos="1025525" algn="l"/>
                </a:tabLst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tabLst>
                  <a:tab pos="1025525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zh-CN" sz="2000"/>
            </a:p>
          </p:txBody>
        </p:sp>
        <p:sp>
          <p:nvSpPr>
            <p:cNvPr id="52268" name="Line 44">
              <a:extLst>
                <a:ext uri="{FF2B5EF4-FFF2-40B4-BE49-F238E27FC236}">
                  <a16:creationId xmlns:a16="http://schemas.microsoft.com/office/drawing/2014/main" id="{9ECD9F76-2971-40DF-B173-38602FCB6B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248"/>
              <a:ext cx="315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9" name="Line 45">
              <a:extLst>
                <a:ext uri="{FF2B5EF4-FFF2-40B4-BE49-F238E27FC236}">
                  <a16:creationId xmlns:a16="http://schemas.microsoft.com/office/drawing/2014/main" id="{4BEDF7FC-0523-412F-B3F3-03C4AE1F6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568"/>
              <a:ext cx="31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0" name="Line 46">
              <a:extLst>
                <a:ext uri="{FF2B5EF4-FFF2-40B4-BE49-F238E27FC236}">
                  <a16:creationId xmlns:a16="http://schemas.microsoft.com/office/drawing/2014/main" id="{FA8ED2A6-5740-4B81-A5CA-0349BC74F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888"/>
              <a:ext cx="31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1" name="Line 47">
              <a:extLst>
                <a:ext uri="{FF2B5EF4-FFF2-40B4-BE49-F238E27FC236}">
                  <a16:creationId xmlns:a16="http://schemas.microsoft.com/office/drawing/2014/main" id="{CDA6E726-ED60-4059-8315-7C6C08343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31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2" name="Line 48">
              <a:extLst>
                <a:ext uri="{FF2B5EF4-FFF2-40B4-BE49-F238E27FC236}">
                  <a16:creationId xmlns:a16="http://schemas.microsoft.com/office/drawing/2014/main" id="{D0C7E651-0AEC-491B-A69F-059207F2F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528"/>
              <a:ext cx="31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3" name="Line 49">
              <a:extLst>
                <a:ext uri="{FF2B5EF4-FFF2-40B4-BE49-F238E27FC236}">
                  <a16:creationId xmlns:a16="http://schemas.microsoft.com/office/drawing/2014/main" id="{011611CE-5A33-46B5-B1FC-57453EC3E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848"/>
              <a:ext cx="31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4" name="Line 50">
              <a:extLst>
                <a:ext uri="{FF2B5EF4-FFF2-40B4-BE49-F238E27FC236}">
                  <a16:creationId xmlns:a16="http://schemas.microsoft.com/office/drawing/2014/main" id="{DB95B2E5-5AB6-447F-87DC-D1A37289D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168"/>
              <a:ext cx="31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5" name="Line 51">
              <a:extLst>
                <a:ext uri="{FF2B5EF4-FFF2-40B4-BE49-F238E27FC236}">
                  <a16:creationId xmlns:a16="http://schemas.microsoft.com/office/drawing/2014/main" id="{229898E4-741E-4EDD-B83D-DC9ACED44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488"/>
              <a:ext cx="31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6" name="Line 52">
              <a:extLst>
                <a:ext uri="{FF2B5EF4-FFF2-40B4-BE49-F238E27FC236}">
                  <a16:creationId xmlns:a16="http://schemas.microsoft.com/office/drawing/2014/main" id="{46327C32-C6CB-49E7-BE85-076C801AA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808"/>
              <a:ext cx="315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7" name="Line 53">
              <a:extLst>
                <a:ext uri="{FF2B5EF4-FFF2-40B4-BE49-F238E27FC236}">
                  <a16:creationId xmlns:a16="http://schemas.microsoft.com/office/drawing/2014/main" id="{B5BA0532-3DA3-4EA8-ABA8-AEF8F6917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248"/>
              <a:ext cx="0" cy="25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8" name="Line 54">
              <a:extLst>
                <a:ext uri="{FF2B5EF4-FFF2-40B4-BE49-F238E27FC236}">
                  <a16:creationId xmlns:a16="http://schemas.microsoft.com/office/drawing/2014/main" id="{B24D2B8F-2E73-494A-8407-4A649FA655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248"/>
              <a:ext cx="0" cy="2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9" name="Line 55">
              <a:extLst>
                <a:ext uri="{FF2B5EF4-FFF2-40B4-BE49-F238E27FC236}">
                  <a16:creationId xmlns:a16="http://schemas.microsoft.com/office/drawing/2014/main" id="{9E727121-8EF1-4334-8C88-B74652AC1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248"/>
              <a:ext cx="0" cy="2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0" name="Line 56">
              <a:extLst>
                <a:ext uri="{FF2B5EF4-FFF2-40B4-BE49-F238E27FC236}">
                  <a16:creationId xmlns:a16="http://schemas.microsoft.com/office/drawing/2014/main" id="{0EA39706-ADD1-4269-85C1-CCB81D563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5" y="1248"/>
              <a:ext cx="0" cy="2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1" name="Line 57">
              <a:extLst>
                <a:ext uri="{FF2B5EF4-FFF2-40B4-BE49-F238E27FC236}">
                  <a16:creationId xmlns:a16="http://schemas.microsoft.com/office/drawing/2014/main" id="{556CCDDD-B656-42B4-AF31-36CC1C223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0" y="1248"/>
              <a:ext cx="0" cy="25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2" name="Line 58">
              <a:extLst>
                <a:ext uri="{FF2B5EF4-FFF2-40B4-BE49-F238E27FC236}">
                  <a16:creationId xmlns:a16="http://schemas.microsoft.com/office/drawing/2014/main" id="{E9AFE128-1FFE-49E2-BE35-F94FD3298B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568"/>
              <a:ext cx="0" cy="2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AB65074-6486-4761-ADEB-05605CEA1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3"/>
    </mc:Choice>
    <mc:Fallback xmlns="">
      <p:transition spd="slow" advTm="9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496132F-BC74-457D-A22D-97C34A637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3.8.3  </a:t>
            </a:r>
            <a:r>
              <a:rPr lang="zh-CN" altLang="en-US"/>
              <a:t>超前搜索的实现</a:t>
            </a:r>
            <a:r>
              <a:rPr lang="en-US" altLang="zh-CN"/>
              <a:t>(</a:t>
            </a:r>
            <a:r>
              <a:rPr lang="zh-CN" altLang="en-US"/>
              <a:t>例</a:t>
            </a:r>
            <a:r>
              <a:rPr lang="en-US" altLang="zh-CN"/>
              <a:t>3.20)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5124C52-9895-4FE8-A99D-FA2877439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52800"/>
            <a:ext cx="7772400" cy="2743200"/>
          </a:xfrm>
        </p:spPr>
        <p:txBody>
          <a:bodyPr/>
          <a:lstStyle/>
          <a:p>
            <a:pPr eaLnBrk="1" hangingPunct="1"/>
            <a:r>
              <a:rPr lang="en-US" altLang="zh-CN"/>
              <a:t>IF/‘(’any* ‘)’letter</a:t>
            </a:r>
          </a:p>
          <a:p>
            <a:pPr eaLnBrk="1" hangingPunct="1"/>
            <a:r>
              <a:rPr lang="en-US" altLang="zh-CN"/>
              <a:t>‘/’</a:t>
            </a:r>
            <a:r>
              <a:rPr lang="en-US" altLang="zh-CN">
                <a:sym typeface="Wingdings" panose="05000000000000000000" pitchFamily="2" charset="2"/>
              </a:rPr>
              <a:t> 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endParaRPr kumimoji="0" lang="en-US" altLang="zh-CN" b="1">
              <a:sym typeface="Symbol" panose="05050102010706020507" pitchFamily="18" charset="2"/>
            </a:endParaRPr>
          </a:p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识别符号串后，词素结束位置应该是‘</a:t>
            </a:r>
            <a:r>
              <a:rPr kumimoji="0" lang="en-US" altLang="zh-CN">
                <a:sym typeface="Symbol" panose="05050102010706020507" pitchFamily="18" charset="2"/>
              </a:rPr>
              <a:t>/’</a:t>
            </a:r>
            <a:r>
              <a:rPr kumimoji="0" lang="zh-CN" altLang="en-US">
                <a:sym typeface="Symbol" panose="05050102010706020507" pitchFamily="18" charset="2"/>
              </a:rPr>
              <a:t>之前的位置</a:t>
            </a:r>
          </a:p>
        </p:txBody>
      </p:sp>
      <p:pic>
        <p:nvPicPr>
          <p:cNvPr id="53252" name="Picture 4" descr="lex2">
            <a:extLst>
              <a:ext uri="{FF2B5EF4-FFF2-40B4-BE49-F238E27FC236}">
                <a16:creationId xmlns:a16="http://schemas.microsoft.com/office/drawing/2014/main" id="{CEB5D7DF-C264-4FA5-8FF7-3544D1F04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047038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580CB2F-34DE-422E-8D52-D0458CE78E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2"/>
    </mc:Choice>
    <mc:Fallback xmlns="">
      <p:transition spd="slow" advTm="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F04304D-6904-41BA-A223-3492F04F1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3.2</a:t>
            </a:r>
            <a:r>
              <a:rPr lang="zh-CN" altLang="en-US"/>
              <a:t>：</a:t>
            </a:r>
            <a:r>
              <a:rPr lang="en-US" altLang="zh-CN"/>
              <a:t>NFA</a:t>
            </a:r>
            <a:r>
              <a:rPr lang="zh-CN" altLang="en-US"/>
              <a:t>转换为</a:t>
            </a:r>
            <a:r>
              <a:rPr lang="en-US" altLang="zh-CN"/>
              <a:t>DFA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01997C9-84C2-45AC-9CA0-C500BAF076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/>
              <a:t>输入：一个</a:t>
            </a:r>
            <a:r>
              <a:rPr kumimoji="0" lang="en-US" altLang="zh-CN" sz="2400" dirty="0"/>
              <a:t>NFA N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/>
              <a:t>输出：一个</a:t>
            </a:r>
            <a:r>
              <a:rPr kumimoji="0" lang="en-US" altLang="zh-CN" sz="2400" dirty="0"/>
              <a:t>DFA D</a:t>
            </a:r>
            <a:r>
              <a:rPr kumimoji="0" lang="zh-CN" altLang="en-US" sz="2400" dirty="0"/>
              <a:t>，</a:t>
            </a:r>
            <a:r>
              <a:rPr kumimoji="0" lang="en-US" altLang="zh-CN" sz="2400" dirty="0"/>
              <a:t>L(D)=L(N)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/>
              <a:t>算法中用到下列操作，其中</a:t>
            </a:r>
            <a:r>
              <a:rPr kumimoji="0" lang="en-US" altLang="zh-CN" sz="2400" dirty="0"/>
              <a:t>s</a:t>
            </a:r>
            <a:r>
              <a:rPr kumimoji="0" lang="zh-CN" altLang="en-US" sz="2400" dirty="0"/>
              <a:t>表示</a:t>
            </a:r>
            <a:r>
              <a:rPr kumimoji="0" lang="en-US" altLang="zh-CN" sz="2400" dirty="0"/>
              <a:t>NFA</a:t>
            </a:r>
            <a:r>
              <a:rPr kumimoji="0" lang="zh-CN" altLang="en-US" sz="2400" dirty="0"/>
              <a:t>的一个状态，</a:t>
            </a:r>
            <a:r>
              <a:rPr kumimoji="0" lang="en-US" altLang="zh-CN" sz="2400" dirty="0"/>
              <a:t>T</a:t>
            </a:r>
            <a:r>
              <a:rPr kumimoji="0" lang="zh-CN" altLang="en-US" sz="2400" dirty="0"/>
              <a:t>表示</a:t>
            </a:r>
            <a:r>
              <a:rPr kumimoji="0" lang="en-US" altLang="zh-CN" sz="2400" dirty="0"/>
              <a:t>NFA</a:t>
            </a:r>
            <a:r>
              <a:rPr kumimoji="0" lang="zh-CN" altLang="en-US" sz="2400" dirty="0"/>
              <a:t>的一个状态集</a:t>
            </a:r>
          </a:p>
        </p:txBody>
      </p:sp>
      <p:grpSp>
        <p:nvGrpSpPr>
          <p:cNvPr id="19460" name="Group 4">
            <a:extLst>
              <a:ext uri="{FF2B5EF4-FFF2-40B4-BE49-F238E27FC236}">
                <a16:creationId xmlns:a16="http://schemas.microsoft.com/office/drawing/2014/main" id="{DA065194-7FB8-4FB3-B5AD-B5C27DB7CDCF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276600"/>
            <a:ext cx="8001000" cy="2843213"/>
            <a:chOff x="624" y="2006"/>
            <a:chExt cx="5040" cy="1664"/>
          </a:xfrm>
        </p:grpSpPr>
        <p:sp>
          <p:nvSpPr>
            <p:cNvPr id="19461" name="Text Box 5">
              <a:extLst>
                <a:ext uri="{FF2B5EF4-FFF2-40B4-BE49-F238E27FC236}">
                  <a16:creationId xmlns:a16="http://schemas.microsoft.com/office/drawing/2014/main" id="{02892595-6AC5-43A8-881D-47F7E8929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100"/>
              <a:ext cx="1152" cy="1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0">
                  <a:ea typeface="黑体" panose="02010609060101010101" pitchFamily="49" charset="-122"/>
                </a:rPr>
                <a:t>操作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en-US" altLang="zh-CN" sz="2000" b="0">
                  <a:latin typeface="Tahoma" panose="020B0604030504040204" pitchFamily="34" charset="0"/>
                  <a:sym typeface="Symbol" panose="05050102010706020507" pitchFamily="18" charset="2"/>
                </a:rPr>
                <a:t>-closure(s)</a:t>
              </a:r>
              <a:br>
                <a:rPr kumimoji="0" lang="en-US" altLang="zh-CN" sz="2000" b="0">
                  <a:ea typeface="黑体" panose="02010609060101010101" pitchFamily="49" charset="-122"/>
                </a:rPr>
              </a:br>
              <a:r>
                <a:rPr kumimoji="0" lang="en-US" altLang="zh-CN" sz="2000" b="0">
                  <a:ea typeface="黑体" panose="02010609060101010101" pitchFamily="49" charset="-122"/>
                </a:rPr>
                <a:t> </a:t>
              </a:r>
              <a:r>
                <a:rPr kumimoji="0" lang="zh-CN" altLang="en-US" sz="2000" b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zh-CN" altLang="en-US" sz="2000" b="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闭包）</a:t>
              </a:r>
              <a:endParaRPr kumimoji="0" lang="zh-CN" altLang="en-US" sz="2000" b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en-US" altLang="zh-CN" sz="2000" b="0">
                  <a:latin typeface="Tahoma" panose="020B0604030504040204" pitchFamily="34" charset="0"/>
                  <a:sym typeface="Symbol" panose="05050102010706020507" pitchFamily="18" charset="2"/>
                </a:rPr>
                <a:t>-closure(T)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 </a:t>
              </a:r>
              <a:br>
                <a:rPr kumimoji="0" lang="en-US" altLang="zh-CN" sz="2000" b="0">
                  <a:ea typeface="黑体" panose="02010609060101010101" pitchFamily="49" charset="-122"/>
                </a:rPr>
              </a:br>
              <a:endParaRPr kumimoji="0" lang="en-US" altLang="zh-CN" sz="2000" b="0">
                <a:ea typeface="黑体" panose="02010609060101010101" pitchFamily="49" charset="-122"/>
              </a:endParaRP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Symbol" panose="05050102010706020507" pitchFamily="18" charset="2"/>
                </a:rPr>
                <a:t>d</a:t>
              </a:r>
              <a:r>
                <a:rPr lang="en-US" altLang="zh-CN" sz="2000" b="0">
                  <a:latin typeface="Tahoma" panose="020B0604030504040204" pitchFamily="34" charset="0"/>
                </a:rPr>
                <a:t>(T, a)</a:t>
              </a:r>
              <a:r>
                <a:rPr kumimoji="0" lang="en-US" altLang="zh-CN" sz="2000" b="0">
                  <a:latin typeface="Tahoma" panose="020B0604030504040204" pitchFamily="34" charset="0"/>
                  <a:ea typeface="黑体" panose="02010609060101010101" pitchFamily="49" charset="-122"/>
                </a:rPr>
                <a:t> </a:t>
              </a:r>
              <a:br>
                <a:rPr kumimoji="0" lang="en-US" altLang="zh-CN" sz="2000" b="0">
                  <a:latin typeface="Tahoma" panose="020B0604030504040204" pitchFamily="34" charset="0"/>
                  <a:ea typeface="黑体" panose="02010609060101010101" pitchFamily="49" charset="-122"/>
                </a:rPr>
              </a:br>
              <a:endParaRPr kumimoji="0" lang="en-US" altLang="zh-CN" sz="2000" b="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9462" name="Line 6">
              <a:extLst>
                <a:ext uri="{FF2B5EF4-FFF2-40B4-BE49-F238E27FC236}">
                  <a16:creationId xmlns:a16="http://schemas.microsoft.com/office/drawing/2014/main" id="{5EABD62A-63DD-4341-86E8-62245D06D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082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3" name="Line 7">
              <a:extLst>
                <a:ext uri="{FF2B5EF4-FFF2-40B4-BE49-F238E27FC236}">
                  <a16:creationId xmlns:a16="http://schemas.microsoft.com/office/drawing/2014/main" id="{69B23730-640C-4B9C-A212-C3D896655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006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4" name="Line 8">
              <a:extLst>
                <a:ext uri="{FF2B5EF4-FFF2-40B4-BE49-F238E27FC236}">
                  <a16:creationId xmlns:a16="http://schemas.microsoft.com/office/drawing/2014/main" id="{FE6FB9F4-6B19-4C7B-97F3-FDB562861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390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5" name="Line 9">
              <a:extLst>
                <a:ext uri="{FF2B5EF4-FFF2-40B4-BE49-F238E27FC236}">
                  <a16:creationId xmlns:a16="http://schemas.microsoft.com/office/drawing/2014/main" id="{08F63A41-BFBD-4897-B3E9-4EABE0547F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082"/>
              <a:ext cx="0" cy="1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6" name="Text Box 10">
              <a:extLst>
                <a:ext uri="{FF2B5EF4-FFF2-40B4-BE49-F238E27FC236}">
                  <a16:creationId xmlns:a16="http://schemas.microsoft.com/office/drawing/2014/main" id="{B8E6810F-983C-4A24-BA89-3D42B5F9B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102"/>
              <a:ext cx="3792" cy="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0">
                  <a:ea typeface="黑体" panose="02010609060101010101" pitchFamily="49" charset="-122"/>
                </a:rPr>
                <a:t>描述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/>
                <a:t>s</a:t>
              </a:r>
              <a:r>
                <a:rPr kumimoji="0" lang="zh-CN" altLang="en-US" sz="2000" b="0"/>
                <a:t>以及从</a:t>
              </a:r>
              <a:r>
                <a:rPr kumimoji="0" lang="en-US" altLang="zh-CN" sz="2000" b="0"/>
                <a:t>s</a:t>
              </a:r>
              <a:r>
                <a:rPr kumimoji="0" lang="zh-CN" altLang="en-US" sz="2000" b="0"/>
                <a:t>出发仅通过</a:t>
              </a: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zh-CN" altLang="en-US" sz="2000" b="0">
                  <a:sym typeface="Symbol" panose="05050102010706020507" pitchFamily="18" charset="2"/>
                </a:rPr>
                <a:t>边可到达的所有状态的集合</a:t>
              </a:r>
              <a:br>
                <a:rPr kumimoji="0" lang="zh-CN" altLang="en-US" sz="2000" b="0">
                  <a:sym typeface="Symbol" panose="05050102010706020507" pitchFamily="18" charset="2"/>
                </a:rPr>
              </a:br>
              <a:br>
                <a:rPr kumimoji="0" lang="zh-CN" altLang="en-US" sz="2000" b="0">
                  <a:sym typeface="Symbol" panose="05050102010706020507" pitchFamily="18" charset="2"/>
                </a:rPr>
              </a:br>
              <a:r>
                <a:rPr kumimoji="0" lang="zh-CN" altLang="en-US" sz="2000" b="0">
                  <a:sym typeface="Symbol" panose="05050102010706020507" pitchFamily="18" charset="2"/>
                </a:rPr>
                <a:t>∪</a:t>
              </a:r>
              <a:r>
                <a:rPr kumimoji="0" lang="en-US" altLang="zh-CN" sz="2000" b="0">
                  <a:latin typeface="Symbol" panose="05050102010706020507" pitchFamily="18" charset="2"/>
                  <a:sym typeface="Symbol" panose="05050102010706020507" pitchFamily="18" charset="2"/>
                </a:rPr>
                <a:t>e</a:t>
              </a:r>
              <a:r>
                <a:rPr kumimoji="0" lang="en-US" altLang="zh-CN" sz="2000" b="0">
                  <a:sym typeface="Symbol" panose="05050102010706020507" pitchFamily="18" charset="2"/>
                </a:rPr>
                <a:t>-closure(s), s</a:t>
              </a:r>
              <a:r>
                <a:rPr kumimoji="0" lang="en-US" altLang="zh-CN" sz="2000" b="0">
                  <a:latin typeface="宋体" panose="02010600030101010101" pitchFamily="2" charset="-122"/>
                  <a:sym typeface="Symbol" panose="05050102010706020507" pitchFamily="18" charset="2"/>
                </a:rPr>
                <a:t>∈</a:t>
              </a:r>
              <a:r>
                <a:rPr kumimoji="0" lang="en-US" altLang="zh-CN" sz="2000" b="0">
                  <a:sym typeface="Symbol" panose="05050102010706020507" pitchFamily="18" charset="2"/>
                </a:rPr>
                <a:t>T</a:t>
              </a:r>
              <a:br>
                <a:rPr kumimoji="0" lang="en-US" altLang="zh-CN" sz="2000" b="0">
                  <a:sym typeface="Symbol" panose="05050102010706020507" pitchFamily="18" charset="2"/>
                </a:rPr>
              </a:br>
              <a:endParaRPr kumimoji="0" lang="en-US" altLang="zh-CN" sz="2000" b="0"/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0">
                  <a:sym typeface="Symbol" panose="05050102010706020507" pitchFamily="18" charset="2"/>
                </a:rPr>
                <a:t>∪</a:t>
              </a:r>
              <a:r>
                <a:rPr lang="en-US" altLang="zh-CN" sz="2000" b="0">
                  <a:latin typeface="Symbol" panose="05050102010706020507" pitchFamily="18" charset="2"/>
                </a:rPr>
                <a:t>d</a:t>
              </a:r>
              <a:r>
                <a:rPr lang="en-US" altLang="zh-CN" sz="2000" b="0"/>
                <a:t>(s, a)</a:t>
              </a:r>
              <a:r>
                <a:rPr kumimoji="0" lang="en-US" altLang="zh-CN" sz="2000" b="0">
                  <a:ea typeface="黑体" panose="02010609060101010101" pitchFamily="49" charset="-122"/>
                </a:rPr>
                <a:t>, </a:t>
              </a:r>
              <a:r>
                <a:rPr kumimoji="0" lang="en-US" altLang="zh-CN" sz="2000" b="0">
                  <a:sym typeface="Symbol" panose="05050102010706020507" pitchFamily="18" charset="2"/>
                </a:rPr>
                <a:t>s</a:t>
              </a:r>
              <a:r>
                <a:rPr kumimoji="0" lang="en-US" altLang="zh-CN" sz="2000" b="0">
                  <a:latin typeface="宋体" panose="02010600030101010101" pitchFamily="2" charset="-122"/>
                  <a:sym typeface="Symbol" panose="05050102010706020507" pitchFamily="18" charset="2"/>
                </a:rPr>
                <a:t>∈</a:t>
              </a:r>
              <a:r>
                <a:rPr kumimoji="0" lang="en-US" altLang="zh-CN" sz="2000" b="0">
                  <a:sym typeface="Symbol" panose="05050102010706020507" pitchFamily="18" charset="2"/>
                </a:rPr>
                <a:t>T</a:t>
              </a:r>
            </a:p>
          </p:txBody>
        </p:sp>
        <p:sp>
          <p:nvSpPr>
            <p:cNvPr id="19467" name="Line 11">
              <a:extLst>
                <a:ext uri="{FF2B5EF4-FFF2-40B4-BE49-F238E27FC236}">
                  <a16:creationId xmlns:a16="http://schemas.microsoft.com/office/drawing/2014/main" id="{F6FB1E97-37CF-4075-AE68-ECB57E56B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784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8" name="Line 12">
              <a:extLst>
                <a:ext uri="{FF2B5EF4-FFF2-40B4-BE49-F238E27FC236}">
                  <a16:creationId xmlns:a16="http://schemas.microsoft.com/office/drawing/2014/main" id="{5FC1164B-A504-488D-A6A1-152C1DB49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168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9" name="Line 13">
              <a:extLst>
                <a:ext uri="{FF2B5EF4-FFF2-40B4-BE49-F238E27FC236}">
                  <a16:creationId xmlns:a16="http://schemas.microsoft.com/office/drawing/2014/main" id="{34BF5796-AB4F-4E60-89FE-C80A9FFD4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552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CFED56B-426C-4F21-A6DA-86E9DAEF34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9640" y="414360"/>
              <a:ext cx="7459560" cy="6491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CFED56B-426C-4F21-A6DA-86E9DAEF34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0280" y="405000"/>
                <a:ext cx="7478280" cy="6510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342F037-79D2-4C41-A3D8-2CBBDE0A23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598"/>
    </mc:Choice>
    <mc:Fallback xmlns="">
      <p:transition spd="slow" advTm="284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E3BE047-E45D-454B-B918-D2744F933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子集构造法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B9B16DB-AA6C-454D-8185-CFBA69A59A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419600"/>
          </a:xfrm>
        </p:spPr>
        <p:txBody>
          <a:bodyPr/>
          <a:lstStyle/>
          <a:p>
            <a:pPr eaLnBrk="1" hangingPunct="1"/>
            <a:r>
              <a:rPr kumimoji="0" lang="en-US" altLang="zh-CN">
                <a:solidFill>
                  <a:srgbClr val="FF3300"/>
                </a:solidFill>
                <a:sym typeface="Symbol" panose="05050102010706020507" pitchFamily="18" charset="2"/>
              </a:rPr>
              <a:t>subset construction</a:t>
            </a:r>
            <a:endParaRPr kumimoji="0" lang="en-US" altLang="zh-CN"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什么是</a:t>
            </a:r>
            <a:r>
              <a:rPr lang="en-US" altLang="zh-CN">
                <a:sym typeface="Wingdings" panose="05000000000000000000" pitchFamily="2" charset="2"/>
              </a:rPr>
              <a:t>NFA</a:t>
            </a:r>
            <a:r>
              <a:rPr lang="zh-CN" altLang="en-US">
                <a:sym typeface="Wingdings" panose="05000000000000000000" pitchFamily="2" charset="2"/>
              </a:rPr>
              <a:t>？输入字符串，输出状态集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什么是</a:t>
            </a:r>
            <a:r>
              <a:rPr lang="en-US" altLang="zh-CN">
                <a:sym typeface="Wingdings" panose="05000000000000000000" pitchFamily="2" charset="2"/>
              </a:rPr>
              <a:t>DFA</a:t>
            </a:r>
            <a:r>
              <a:rPr lang="zh-CN" altLang="en-US">
                <a:sym typeface="Wingdings" panose="05000000000000000000" pitchFamily="2" charset="2"/>
              </a:rPr>
              <a:t>？输入字符串，输出状态</a:t>
            </a:r>
          </a:p>
          <a:p>
            <a:pPr lvl="1" eaLnBrk="1" hangingPunct="1"/>
            <a:r>
              <a:rPr lang="en-US" altLang="zh-CN">
                <a:sym typeface="Wingdings" panose="05000000000000000000" pitchFamily="2" charset="2"/>
              </a:rPr>
              <a:t>NFA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DFA</a:t>
            </a:r>
            <a:r>
              <a:rPr lang="zh-CN" altLang="en-US">
                <a:sym typeface="Wingdings" panose="05000000000000000000" pitchFamily="2" charset="2"/>
              </a:rPr>
              <a:t>等价是什么？输入任意符号串，输出相同结果</a:t>
            </a:r>
          </a:p>
          <a:p>
            <a:pPr lvl="1" eaLnBrk="1" hangingPunct="1"/>
            <a:r>
              <a:rPr lang="en-US" altLang="zh-CN">
                <a:sym typeface="Wingdings" panose="05000000000000000000" pitchFamily="2" charset="2"/>
              </a:rPr>
              <a:t>DFA</a:t>
            </a:r>
            <a:r>
              <a:rPr lang="zh-CN" altLang="en-US">
                <a:sym typeface="Wingdings" panose="05000000000000000000" pitchFamily="2" charset="2"/>
              </a:rPr>
              <a:t>状态</a:t>
            </a:r>
            <a:r>
              <a:rPr lang="en-US" altLang="zh-CN">
                <a:sym typeface="Wingdings" panose="05000000000000000000" pitchFamily="2" charset="2"/>
              </a:rPr>
              <a:t>NFA</a:t>
            </a:r>
            <a:r>
              <a:rPr lang="zh-CN" altLang="en-US">
                <a:sym typeface="Wingdings" panose="05000000000000000000" pitchFamily="2" charset="2"/>
              </a:rPr>
              <a:t>状态集！</a:t>
            </a:r>
          </a:p>
          <a:p>
            <a:pPr lvl="1" eaLnBrk="1" hangingPunct="1"/>
            <a:r>
              <a:rPr lang="en-US" altLang="zh-CN">
                <a:sym typeface="Wingdings" panose="05000000000000000000" pitchFamily="2" charset="2"/>
              </a:rPr>
              <a:t>DFA</a:t>
            </a:r>
            <a:r>
              <a:rPr lang="zh-CN" altLang="en-US">
                <a:sym typeface="Wingdings" panose="05000000000000000000" pitchFamily="2" charset="2"/>
              </a:rPr>
              <a:t>状态</a:t>
            </a:r>
            <a:r>
              <a:rPr lang="en-US" altLang="zh-CN">
                <a:sym typeface="Wingdings" panose="05000000000000000000" pitchFamily="2" charset="2"/>
              </a:rPr>
              <a:t>s</a:t>
            </a:r>
            <a:r>
              <a:rPr lang="zh-CN" altLang="en-US">
                <a:sym typeface="Wingdings" panose="05000000000000000000" pitchFamily="2" charset="2"/>
              </a:rPr>
              <a:t>与</a:t>
            </a:r>
            <a:r>
              <a:rPr lang="en-US" altLang="zh-CN">
                <a:sym typeface="Wingdings" panose="05000000000000000000" pitchFamily="2" charset="2"/>
              </a:rPr>
              <a:t>NFA</a:t>
            </a:r>
            <a:r>
              <a:rPr lang="zh-CN" altLang="en-US">
                <a:sym typeface="Wingdings" panose="05000000000000000000" pitchFamily="2" charset="2"/>
              </a:rPr>
              <a:t>状态集</a:t>
            </a:r>
            <a:r>
              <a:rPr lang="en-US" altLang="zh-CN">
                <a:sym typeface="Wingdings" panose="05000000000000000000" pitchFamily="2" charset="2"/>
              </a:rPr>
              <a:t>T</a:t>
            </a:r>
            <a:r>
              <a:rPr lang="zh-CN" altLang="en-US">
                <a:sym typeface="Wingdings" panose="05000000000000000000" pitchFamily="2" charset="2"/>
              </a:rPr>
              <a:t>有对应关系，那么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输入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en-US" altLang="zh-CN">
                <a:latin typeface="Tahoma" panose="020B0604030504040204" pitchFamily="34" charset="0"/>
                <a:sym typeface="Wingdings" panose="05000000000000000000" pitchFamily="2" charset="2"/>
              </a:rPr>
              <a:t>…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en-US" altLang="zh-CN" baseline="-25000"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到达</a:t>
            </a:r>
            <a:r>
              <a:rPr lang="en-US" altLang="zh-CN">
                <a:sym typeface="Wingdings" panose="05000000000000000000" pitchFamily="2" charset="2"/>
              </a:rPr>
              <a:t>DFA</a:t>
            </a:r>
            <a:r>
              <a:rPr lang="zh-CN" altLang="en-US">
                <a:sym typeface="Wingdings" panose="05000000000000000000" pitchFamily="2" charset="2"/>
              </a:rPr>
              <a:t>状态</a:t>
            </a:r>
            <a:r>
              <a:rPr lang="en-US" altLang="zh-CN">
                <a:sym typeface="Wingdings" panose="05000000000000000000" pitchFamily="2" charset="2"/>
              </a:rPr>
              <a:t>s</a:t>
            </a:r>
            <a:r>
              <a:rPr lang="zh-CN" altLang="en-US">
                <a:sym typeface="Wingdings" panose="05000000000000000000" pitchFamily="2" charset="2"/>
              </a:rPr>
              <a:t>，一定有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输入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en-US" altLang="zh-CN">
                <a:latin typeface="Tahoma" panose="020B0604030504040204" pitchFamily="34" charset="0"/>
                <a:sym typeface="Wingdings" panose="05000000000000000000" pitchFamily="2" charset="2"/>
              </a:rPr>
              <a:t>…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en-US" altLang="zh-CN" baseline="-25000"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NFA</a:t>
            </a:r>
            <a:r>
              <a:rPr lang="zh-CN" altLang="en-US">
                <a:sym typeface="Wingdings" panose="05000000000000000000" pitchFamily="2" charset="2"/>
              </a:rPr>
              <a:t>所有可到达的状态集合</a:t>
            </a:r>
            <a:r>
              <a:rPr lang="en-US" altLang="zh-CN">
                <a:sym typeface="Wingdings" panose="05000000000000000000" pitchFamily="2" charset="2"/>
              </a:rPr>
              <a:t>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5102A01-32C6-4695-8A9D-520BB266B6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50400"/>
              <a:ext cx="7717320" cy="6655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5102A01-32C6-4695-8A9D-520BB266B6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41040"/>
                <a:ext cx="7736040" cy="6674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F4241C9-5E57-4318-AA55-43D43802A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347"/>
    </mc:Choice>
    <mc:Fallback xmlns="">
      <p:transition spd="slow" advTm="437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248ED65-E542-4C82-9F66-7A2060114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算法基本思想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BD01CED-AF9C-4CBE-8204-18BB7FAC4B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平凡算法：穷举所有可能的符号串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每个符号串输入</a:t>
            </a:r>
            <a:r>
              <a:rPr lang="en-US" altLang="zh-CN"/>
              <a:t>NFA</a:t>
            </a:r>
            <a:r>
              <a:rPr lang="zh-CN" altLang="en-US"/>
              <a:t>，状态集合</a:t>
            </a:r>
            <a:r>
              <a:rPr lang="zh-CN" altLang="en-US">
                <a:sym typeface="Wingdings" panose="05000000000000000000" pitchFamily="2" charset="2"/>
              </a:rPr>
              <a:t></a:t>
            </a:r>
            <a:r>
              <a:rPr lang="en-US" altLang="zh-CN">
                <a:sym typeface="Wingdings" panose="05000000000000000000" pitchFamily="2" charset="2"/>
              </a:rPr>
              <a:t>DFA</a:t>
            </a:r>
            <a:r>
              <a:rPr lang="zh-CN" altLang="en-US">
                <a:sym typeface="Wingdings" panose="05000000000000000000" pitchFamily="2" charset="2"/>
              </a:rPr>
              <a:t>状态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不可行！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递推方法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最简单的符号串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latin typeface="Symbol" panose="05050102010706020507" pitchFamily="18" charset="2"/>
                <a:sym typeface="Wingdings" panose="05000000000000000000" pitchFamily="2" charset="2"/>
              </a:rPr>
              <a:t>：</a:t>
            </a:r>
            <a:r>
              <a:rPr kumimoji="0" lang="en-US" altLang="zh-CN">
                <a:sym typeface="Wingdings" panose="05000000000000000000" pitchFamily="2" charset="2"/>
              </a:rPr>
              <a:t>NFA</a:t>
            </a:r>
            <a:r>
              <a:rPr kumimoji="0" lang="zh-CN" altLang="en-US">
                <a:sym typeface="Wingdings" panose="05000000000000000000" pitchFamily="2" charset="2"/>
              </a:rPr>
              <a:t>状态集合</a:t>
            </a:r>
            <a:r>
              <a:rPr kumimoji="0" lang="en-US" altLang="zh-CN">
                <a:sym typeface="Wingdings" panose="05000000000000000000" pitchFamily="2" charset="2"/>
              </a:rPr>
              <a:t>DFA</a:t>
            </a:r>
            <a:r>
              <a:rPr kumimoji="0" lang="zh-CN" altLang="en-US">
                <a:sym typeface="Wingdings" panose="05000000000000000000" pitchFamily="2" charset="2"/>
              </a:rPr>
              <a:t>状态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zh-CN" altLang="en-US">
                <a:sym typeface="Wingdings" panose="05000000000000000000" pitchFamily="2" charset="2"/>
              </a:rPr>
              <a:t>长度为</a:t>
            </a:r>
            <a:r>
              <a:rPr kumimoji="0" lang="en-US" altLang="zh-CN">
                <a:sym typeface="Wingdings" panose="05000000000000000000" pitchFamily="2" charset="2"/>
              </a:rPr>
              <a:t>1</a:t>
            </a:r>
            <a:r>
              <a:rPr kumimoji="0" lang="zh-CN" altLang="en-US">
                <a:sym typeface="Wingdings" panose="05000000000000000000" pitchFamily="2" charset="2"/>
              </a:rPr>
              <a:t>的串</a:t>
            </a:r>
            <a:r>
              <a:rPr kumimoji="0" lang="en-US" altLang="zh-CN">
                <a:sym typeface="Wingdings" panose="05000000000000000000" pitchFamily="2" charset="2"/>
              </a:rPr>
              <a:t>a=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Wingdings" panose="05000000000000000000" pitchFamily="2" charset="2"/>
              </a:rPr>
              <a:t>a</a:t>
            </a:r>
            <a:r>
              <a:rPr kumimoji="0" lang="zh-CN" altLang="en-US">
                <a:sym typeface="Wingdings" panose="05000000000000000000" pitchFamily="2" charset="2"/>
              </a:rPr>
              <a:t>，在自动机中可达的状态为：从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Wingdings" panose="05000000000000000000" pitchFamily="2" charset="2"/>
              </a:rPr>
              <a:t>对应的状态经过标记为</a:t>
            </a:r>
            <a:r>
              <a:rPr kumimoji="0" lang="en-US" altLang="zh-CN">
                <a:sym typeface="Wingdings" panose="05000000000000000000" pitchFamily="2" charset="2"/>
              </a:rPr>
              <a:t>a</a:t>
            </a:r>
            <a:r>
              <a:rPr kumimoji="0" lang="zh-CN" altLang="en-US">
                <a:sym typeface="Wingdings" panose="05000000000000000000" pitchFamily="2" charset="2"/>
              </a:rPr>
              <a:t>的边可达的状态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zh-CN" altLang="en-US">
                <a:sym typeface="Wingdings" panose="05000000000000000000" pitchFamily="2" charset="2"/>
              </a:rPr>
              <a:t>长度为</a:t>
            </a:r>
            <a:r>
              <a:rPr kumimoji="0" lang="en-US" altLang="zh-CN">
                <a:sym typeface="Wingdings" panose="05000000000000000000" pitchFamily="2" charset="2"/>
              </a:rPr>
              <a:t>2</a:t>
            </a:r>
            <a:r>
              <a:rPr kumimoji="0" lang="zh-CN" altLang="en-US">
                <a:sym typeface="Wingdings" panose="05000000000000000000" pitchFamily="2" charset="2"/>
              </a:rPr>
              <a:t>的串</a:t>
            </a:r>
            <a:r>
              <a:rPr kumimoji="0" lang="en-US" altLang="zh-CN">
                <a:sym typeface="Wingdings" panose="05000000000000000000" pitchFamily="2" charset="2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85609E8-4D32-4754-B0BC-89DB37C5FE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280" y="1094040"/>
              <a:ext cx="8674920" cy="5783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85609E8-4D32-4754-B0BC-89DB37C5FE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920" y="1084680"/>
                <a:ext cx="8693640" cy="5802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8564EEE-6E40-45BA-B651-0E0FACD5C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366"/>
    </mc:Choice>
    <mc:Fallback xmlns="">
      <p:transition spd="slow" advTm="637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1A77B93-7C40-40C7-BA94-6089BD57E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算法基本思想</a:t>
            </a:r>
          </a:p>
        </p:txBody>
      </p:sp>
      <p:grpSp>
        <p:nvGrpSpPr>
          <p:cNvPr id="22531" name="Group 30">
            <a:extLst>
              <a:ext uri="{FF2B5EF4-FFF2-40B4-BE49-F238E27FC236}">
                <a16:creationId xmlns:a16="http://schemas.microsoft.com/office/drawing/2014/main" id="{426997F5-E21A-4C3F-95D7-9360AC9DEB93}"/>
              </a:ext>
            </a:extLst>
          </p:cNvPr>
          <p:cNvGrpSpPr>
            <a:grpSpLocks/>
          </p:cNvGrpSpPr>
          <p:nvPr/>
        </p:nvGrpSpPr>
        <p:grpSpPr bwMode="auto">
          <a:xfrm>
            <a:off x="2973388" y="1066800"/>
            <a:ext cx="5942012" cy="2057400"/>
            <a:chOff x="1873" y="672"/>
            <a:chExt cx="3743" cy="1296"/>
          </a:xfrm>
        </p:grpSpPr>
        <p:grpSp>
          <p:nvGrpSpPr>
            <p:cNvPr id="22547" name="Group 7">
              <a:extLst>
                <a:ext uri="{FF2B5EF4-FFF2-40B4-BE49-F238E27FC236}">
                  <a16:creationId xmlns:a16="http://schemas.microsoft.com/office/drawing/2014/main" id="{80BE345C-7C6A-4D16-8C05-C29210B4EE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0" y="1604"/>
              <a:ext cx="336" cy="336"/>
              <a:chOff x="4416" y="1248"/>
              <a:chExt cx="336" cy="336"/>
            </a:xfrm>
          </p:grpSpPr>
          <p:sp>
            <p:nvSpPr>
              <p:cNvPr id="22553" name="Oval 4">
                <a:extLst>
                  <a:ext uri="{FF2B5EF4-FFF2-40B4-BE49-F238E27FC236}">
                    <a16:creationId xmlns:a16="http://schemas.microsoft.com/office/drawing/2014/main" id="{AB2F5E61-9396-4F76-BECA-DA589C2EB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248"/>
                <a:ext cx="336" cy="336"/>
              </a:xfrm>
              <a:prstGeom prst="ellipse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2554" name="Text Box 5">
                <a:extLst>
                  <a:ext uri="{FF2B5EF4-FFF2-40B4-BE49-F238E27FC236}">
                    <a16:creationId xmlns:a16="http://schemas.microsoft.com/office/drawing/2014/main" id="{226D7B2A-2973-4041-B004-22E75C45E8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1248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3333CC"/>
                    </a:solidFill>
                    <a:latin typeface="Tahoma" panose="020B0604030504040204" pitchFamily="34" charset="0"/>
                  </a:rPr>
                  <a:t>A</a:t>
                </a:r>
              </a:p>
            </p:txBody>
          </p:sp>
        </p:grpSp>
        <p:sp>
          <p:nvSpPr>
            <p:cNvPr id="22548" name="Line 11">
              <a:extLst>
                <a:ext uri="{FF2B5EF4-FFF2-40B4-BE49-F238E27FC236}">
                  <a16:creationId xmlns:a16="http://schemas.microsoft.com/office/drawing/2014/main" id="{92696880-AD5A-47C4-89FF-EC4ECBBB7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1728"/>
              <a:ext cx="15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49" name="Text Box 13">
              <a:extLst>
                <a:ext uri="{FF2B5EF4-FFF2-40B4-BE49-F238E27FC236}">
                  <a16:creationId xmlns:a16="http://schemas.microsoft.com/office/drawing/2014/main" id="{0F93F3A7-3BC9-4FCC-9630-57C3E2654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672"/>
              <a:ext cx="1920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</a:rPr>
                <a:t>最简单的符号串</a:t>
              </a:r>
              <a:r>
                <a:rPr lang="en-US" altLang="zh-CN" sz="2400">
                  <a:solidFill>
                    <a:srgbClr val="FF3300"/>
                  </a:solidFill>
                  <a:latin typeface="Symbol" panose="05050102010706020507" pitchFamily="18" charset="2"/>
                </a:rPr>
                <a:t>e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</a:rPr>
                <a:t>输入</a:t>
              </a: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</a:rPr>
                <a:t>NFA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</a:rPr>
                <a:t>和</a:t>
              </a: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</a:rPr>
                <a:t>DFA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</a:rPr>
                <a:t>应得到相同结果</a:t>
              </a:r>
              <a:r>
                <a:rPr lang="en-US" altLang="zh-CN" sz="2400">
                  <a:solidFill>
                    <a:srgbClr val="FF3300"/>
                  </a:solidFill>
                </a:rPr>
                <a:t>——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</a:rPr>
                <a:t>未输入任何内容</a:t>
              </a:r>
              <a:r>
                <a:rPr lang="en-US" altLang="zh-CN" sz="2400">
                  <a:solidFill>
                    <a:srgbClr val="FF3300"/>
                  </a:solidFill>
                </a:rPr>
                <a:t>——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</a:rPr>
                <a:t>初态</a:t>
              </a:r>
            </a:p>
          </p:txBody>
        </p:sp>
        <p:grpSp>
          <p:nvGrpSpPr>
            <p:cNvPr id="22550" name="Group 20">
              <a:extLst>
                <a:ext uri="{FF2B5EF4-FFF2-40B4-BE49-F238E27FC236}">
                  <a16:creationId xmlns:a16="http://schemas.microsoft.com/office/drawing/2014/main" id="{8A32C1CA-A37A-48C0-A49C-87196D5CC1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3" y="1536"/>
              <a:ext cx="1824" cy="432"/>
              <a:chOff x="1008" y="1248"/>
              <a:chExt cx="1632" cy="432"/>
            </a:xfrm>
          </p:grpSpPr>
          <p:sp>
            <p:nvSpPr>
              <p:cNvPr id="22551" name="Oval 21">
                <a:extLst>
                  <a:ext uri="{FF2B5EF4-FFF2-40B4-BE49-F238E27FC236}">
                    <a16:creationId xmlns:a16="http://schemas.microsoft.com/office/drawing/2014/main" id="{7D5B6BE2-5B2C-4577-A566-E11CE12B0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48"/>
                <a:ext cx="1632" cy="432"/>
              </a:xfrm>
              <a:prstGeom prst="ellipse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2552" name="Text Box 22">
                <a:extLst>
                  <a:ext uri="{FF2B5EF4-FFF2-40B4-BE49-F238E27FC236}">
                    <a16:creationId xmlns:a16="http://schemas.microsoft.com/office/drawing/2014/main" id="{FB38C3F1-BEE3-43D5-9588-621E4B6660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1320"/>
                <a:ext cx="16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3333CC"/>
                    </a:solidFill>
                    <a:latin typeface="Tahoma" panose="020B0604030504040204" pitchFamily="34" charset="0"/>
                  </a:rPr>
                  <a:t>T=</a:t>
                </a:r>
                <a:r>
                  <a:rPr lang="en-US" altLang="zh-CN" sz="2400">
                    <a:solidFill>
                      <a:srgbClr val="3333CC"/>
                    </a:solidFill>
                    <a:latin typeface="Symbol" panose="05050102010706020507" pitchFamily="18" charset="2"/>
                  </a:rPr>
                  <a:t>e</a:t>
                </a:r>
                <a:r>
                  <a:rPr lang="en-US" altLang="zh-CN" sz="2400">
                    <a:solidFill>
                      <a:srgbClr val="3333CC"/>
                    </a:solidFill>
                    <a:latin typeface="Tahoma" panose="020B0604030504040204" pitchFamily="34" charset="0"/>
                  </a:rPr>
                  <a:t>_closure(s</a:t>
                </a:r>
                <a:r>
                  <a:rPr lang="en-US" altLang="zh-CN" sz="2400" baseline="-25000">
                    <a:solidFill>
                      <a:srgbClr val="3333CC"/>
                    </a:solidFill>
                    <a:latin typeface="Tahoma" panose="020B0604030504040204" pitchFamily="34" charset="0"/>
                  </a:rPr>
                  <a:t>0</a:t>
                </a:r>
                <a:r>
                  <a:rPr lang="en-US" altLang="zh-CN" sz="2400">
                    <a:solidFill>
                      <a:srgbClr val="3333CC"/>
                    </a:solidFill>
                    <a:latin typeface="Tahoma" panose="020B0604030504040204" pitchFamily="34" charset="0"/>
                  </a:rPr>
                  <a:t>)</a:t>
                </a:r>
              </a:p>
            </p:txBody>
          </p:sp>
        </p:grpSp>
      </p:grpSp>
      <p:grpSp>
        <p:nvGrpSpPr>
          <p:cNvPr id="5" name="Group 31">
            <a:extLst>
              <a:ext uri="{FF2B5EF4-FFF2-40B4-BE49-F238E27FC236}">
                <a16:creationId xmlns:a16="http://schemas.microsoft.com/office/drawing/2014/main" id="{E2CAF85C-40E0-4F59-867D-D522AF125B78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3048000"/>
            <a:ext cx="3657600" cy="1676400"/>
            <a:chOff x="3072" y="1920"/>
            <a:chExt cx="2304" cy="1056"/>
          </a:xfrm>
        </p:grpSpPr>
        <p:grpSp>
          <p:nvGrpSpPr>
            <p:cNvPr id="22540" name="Group 14">
              <a:extLst>
                <a:ext uri="{FF2B5EF4-FFF2-40B4-BE49-F238E27FC236}">
                  <a16:creationId xmlns:a16="http://schemas.microsoft.com/office/drawing/2014/main" id="{85D09492-5BAB-460F-A319-B6B1815DD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4" y="2400"/>
              <a:ext cx="336" cy="336"/>
              <a:chOff x="4416" y="1248"/>
              <a:chExt cx="336" cy="336"/>
            </a:xfrm>
          </p:grpSpPr>
          <p:sp>
            <p:nvSpPr>
              <p:cNvPr id="22545" name="Oval 15">
                <a:extLst>
                  <a:ext uri="{FF2B5EF4-FFF2-40B4-BE49-F238E27FC236}">
                    <a16:creationId xmlns:a16="http://schemas.microsoft.com/office/drawing/2014/main" id="{B9E24DD2-C9BC-433A-A1E1-A10B480ED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248"/>
                <a:ext cx="336" cy="336"/>
              </a:xfrm>
              <a:prstGeom prst="ellipse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2546" name="Text Box 16">
                <a:extLst>
                  <a:ext uri="{FF2B5EF4-FFF2-40B4-BE49-F238E27FC236}">
                    <a16:creationId xmlns:a16="http://schemas.microsoft.com/office/drawing/2014/main" id="{90C07C9E-5C48-4772-82FD-826013101F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1248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3333CC"/>
                    </a:solidFill>
                    <a:latin typeface="Tahoma" panose="020B0604030504040204" pitchFamily="34" charset="0"/>
                  </a:rPr>
                  <a:t>B</a:t>
                </a:r>
              </a:p>
            </p:txBody>
          </p:sp>
        </p:grpSp>
        <p:sp>
          <p:nvSpPr>
            <p:cNvPr id="22541" name="Line 17">
              <a:extLst>
                <a:ext uri="{FF2B5EF4-FFF2-40B4-BE49-F238E27FC236}">
                  <a16:creationId xmlns:a16="http://schemas.microsoft.com/office/drawing/2014/main" id="{A7847E53-088F-409A-BB96-59BAD0B4A3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4" y="1920"/>
              <a:ext cx="192" cy="480"/>
            </a:xfrm>
            <a:prstGeom prst="line">
              <a:avLst/>
            </a:prstGeom>
            <a:noFill/>
            <a:ln w="25400">
              <a:solidFill>
                <a:srgbClr val="3333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42" name="Text Box 18">
              <a:extLst>
                <a:ext uri="{FF2B5EF4-FFF2-40B4-BE49-F238E27FC236}">
                  <a16:creationId xmlns:a16="http://schemas.microsoft.com/office/drawing/2014/main" id="{0DE8375A-261D-47FF-AEF3-CAABCB421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1920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3333CC"/>
                  </a:solidFill>
                  <a:latin typeface="Tahoma" panose="020B0604030504040204" pitchFamily="34" charset="0"/>
                </a:rPr>
                <a:t>a</a:t>
              </a:r>
            </a:p>
          </p:txBody>
        </p:sp>
        <p:sp>
          <p:nvSpPr>
            <p:cNvPr id="22543" name="Line 19">
              <a:extLst>
                <a:ext uri="{FF2B5EF4-FFF2-40B4-BE49-F238E27FC236}">
                  <a16:creationId xmlns:a16="http://schemas.microsoft.com/office/drawing/2014/main" id="{946D60C8-24B7-4D2D-990B-815002EBA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2545"/>
              <a:ext cx="15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44" name="Text Box 25">
              <a:extLst>
                <a:ext uri="{FF2B5EF4-FFF2-40B4-BE49-F238E27FC236}">
                  <a16:creationId xmlns:a16="http://schemas.microsoft.com/office/drawing/2014/main" id="{56C5BA61-6EA6-4B4F-A909-2C54A6B87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688"/>
              <a:ext cx="20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</a:rPr>
                <a:t>B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</a:rPr>
                <a:t>对应的状态集是什么？</a:t>
              </a:r>
            </a:p>
          </p:txBody>
        </p:sp>
      </p:grpSp>
      <p:grpSp>
        <p:nvGrpSpPr>
          <p:cNvPr id="7" name="Group 32">
            <a:extLst>
              <a:ext uri="{FF2B5EF4-FFF2-40B4-BE49-F238E27FC236}">
                <a16:creationId xmlns:a16="http://schemas.microsoft.com/office/drawing/2014/main" id="{2E4C905C-C722-4554-8901-9356C4871218}"/>
              </a:ext>
            </a:extLst>
          </p:cNvPr>
          <p:cNvGrpSpPr>
            <a:grpSpLocks/>
          </p:cNvGrpSpPr>
          <p:nvPr/>
        </p:nvGrpSpPr>
        <p:grpSpPr bwMode="auto">
          <a:xfrm>
            <a:off x="0" y="2184400"/>
            <a:ext cx="5335588" cy="3378200"/>
            <a:chOff x="0" y="1376"/>
            <a:chExt cx="3361" cy="2128"/>
          </a:xfrm>
        </p:grpSpPr>
        <p:grpSp>
          <p:nvGrpSpPr>
            <p:cNvPr id="22534" name="Group 12">
              <a:extLst>
                <a:ext uri="{FF2B5EF4-FFF2-40B4-BE49-F238E27FC236}">
                  <a16:creationId xmlns:a16="http://schemas.microsoft.com/office/drawing/2014/main" id="{BC287E1F-84E2-4775-8234-D2FEA72A7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309"/>
              <a:ext cx="1825" cy="518"/>
              <a:chOff x="1008" y="1205"/>
              <a:chExt cx="1632" cy="517"/>
            </a:xfrm>
          </p:grpSpPr>
          <p:sp>
            <p:nvSpPr>
              <p:cNvPr id="22538" name="Oval 9">
                <a:extLst>
                  <a:ext uri="{FF2B5EF4-FFF2-40B4-BE49-F238E27FC236}">
                    <a16:creationId xmlns:a16="http://schemas.microsoft.com/office/drawing/2014/main" id="{C4B6B733-9347-48A6-85B2-FB283E176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48"/>
                <a:ext cx="1632" cy="432"/>
              </a:xfrm>
              <a:prstGeom prst="ellipse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2539" name="Text Box 10">
                <a:extLst>
                  <a:ext uri="{FF2B5EF4-FFF2-40B4-BE49-F238E27FC236}">
                    <a16:creationId xmlns:a16="http://schemas.microsoft.com/office/drawing/2014/main" id="{72FB4FB9-4282-492B-BE61-6FB899F4AF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1205"/>
                <a:ext cx="1632" cy="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3333CC"/>
                    </a:solidFill>
                    <a:latin typeface="Symbol" panose="05050102010706020507" pitchFamily="18" charset="2"/>
                  </a:rPr>
                  <a:t>e</a:t>
                </a:r>
                <a:r>
                  <a:rPr lang="en-US" altLang="zh-CN" sz="2400">
                    <a:solidFill>
                      <a:srgbClr val="3333CC"/>
                    </a:solidFill>
                    <a:latin typeface="Tahoma" panose="020B0604030504040204" pitchFamily="34" charset="0"/>
                  </a:rPr>
                  <a:t>_closure(</a:t>
                </a:r>
                <a:r>
                  <a:rPr lang="en-US" altLang="zh-CN" sz="2400">
                    <a:solidFill>
                      <a:srgbClr val="3333CC"/>
                    </a:solidFill>
                    <a:latin typeface="Symbol" panose="05050102010706020507" pitchFamily="18" charset="2"/>
                  </a:rPr>
                  <a:t>d</a:t>
                </a:r>
                <a:r>
                  <a:rPr lang="en-US" altLang="zh-CN" sz="2400">
                    <a:solidFill>
                      <a:srgbClr val="3333CC"/>
                    </a:solidFill>
                    <a:latin typeface="Tahoma" panose="020B0604030504040204" pitchFamily="34" charset="0"/>
                  </a:rPr>
                  <a:t>(T, a))</a:t>
                </a:r>
              </a:p>
            </p:txBody>
          </p:sp>
        </p:grpSp>
        <p:sp>
          <p:nvSpPr>
            <p:cNvPr id="22535" name="Line 23">
              <a:extLst>
                <a:ext uri="{FF2B5EF4-FFF2-40B4-BE49-F238E27FC236}">
                  <a16:creationId xmlns:a16="http://schemas.microsoft.com/office/drawing/2014/main" id="{D138AD2C-3F64-464E-8F90-4A8937D4B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9" y="1968"/>
              <a:ext cx="144" cy="384"/>
            </a:xfrm>
            <a:prstGeom prst="line">
              <a:avLst/>
            </a:prstGeom>
            <a:noFill/>
            <a:ln w="25400">
              <a:solidFill>
                <a:srgbClr val="3333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36" name="Text Box 24">
              <a:extLst>
                <a:ext uri="{FF2B5EF4-FFF2-40B4-BE49-F238E27FC236}">
                  <a16:creationId xmlns:a16="http://schemas.microsoft.com/office/drawing/2014/main" id="{33A7E6A5-57AE-4D12-BAAB-66715B7A3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5" y="196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3333CC"/>
                  </a:solidFill>
                  <a:latin typeface="Tahoma" panose="020B0604030504040204" pitchFamily="34" charset="0"/>
                </a:rPr>
                <a:t>a</a:t>
              </a:r>
            </a:p>
          </p:txBody>
        </p:sp>
        <p:sp>
          <p:nvSpPr>
            <p:cNvPr id="22537" name="Text Box 26">
              <a:extLst>
                <a:ext uri="{FF2B5EF4-FFF2-40B4-BE49-F238E27FC236}">
                  <a16:creationId xmlns:a16="http://schemas.microsoft.com/office/drawing/2014/main" id="{5966F05E-F083-495F-8CD5-94FB7DBB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76"/>
              <a:ext cx="1680" cy="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</a:rPr>
                <a:t>A</a:t>
              </a: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T</a:t>
              </a:r>
              <a:b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B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：</a:t>
              </a: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A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读入</a:t>
              </a: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a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后转到的状态</a:t>
              </a:r>
              <a:b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与</a:t>
              </a: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B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对应的应该是：</a:t>
              </a: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T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中所有状态读入</a:t>
              </a: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a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后转到的状态（</a:t>
              </a:r>
              <a:r>
                <a:rPr lang="en-US" altLang="zh-CN" sz="2400">
                  <a:solidFill>
                    <a:srgbClr val="FF3300"/>
                  </a:solidFill>
                  <a:latin typeface="Symbol" panose="05050102010706020507" pitchFamily="18" charset="2"/>
                  <a:sym typeface="Wingdings" panose="05000000000000000000" pitchFamily="2" charset="2"/>
                </a:rPr>
                <a:t>d</a:t>
              </a:r>
              <a:r>
                <a:rPr lang="en-US" altLang="zh-CN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(T,a)</a:t>
              </a:r>
              <a: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），</a:t>
              </a:r>
              <a:br>
                <a:rPr lang="zh-CN" altLang="en-US" sz="2400">
                  <a:solidFill>
                    <a:srgbClr val="FF3300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zh-CN" altLang="en-US" sz="2400">
                  <a:solidFill>
                    <a:srgbClr val="3333CC"/>
                  </a:solidFill>
                  <a:latin typeface="Tahoma" panose="020B0604030504040204" pitchFamily="34" charset="0"/>
                  <a:sym typeface="Wingdings" panose="05000000000000000000" pitchFamily="2" charset="2"/>
                </a:rPr>
                <a:t>注意：还需一次闭包计算</a:t>
              </a:r>
              <a:endParaRPr lang="zh-CN" altLang="en-US" sz="2400">
                <a:solidFill>
                  <a:srgbClr val="3333CC"/>
                </a:solidFill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B5BD5D7-6245-4906-8D90-BF8A07B800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3080" y="122040"/>
              <a:ext cx="6555240" cy="5256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B5BD5D7-6245-4906-8D90-BF8A07B800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3720" y="112680"/>
                <a:ext cx="6573960" cy="5274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7E1FD0B-1138-42C8-83E4-0571E6198A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25"/>
    </mc:Choice>
    <mc:Fallback xmlns="">
      <p:transition spd="slow" advTm="166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0E4CD0F-422C-4ED2-89FC-C6E82FB90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算法正确性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A9A2045-EB85-4B6F-9A9A-C6F39ADE0C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如何保证“对任何符号串，输入</a:t>
            </a:r>
            <a:r>
              <a:rPr lang="en-US" altLang="zh-CN"/>
              <a:t>NFA</a:t>
            </a:r>
            <a:r>
              <a:rPr lang="zh-CN" altLang="en-US"/>
              <a:t>和</a:t>
            </a:r>
            <a:r>
              <a:rPr lang="en-US" altLang="zh-CN"/>
              <a:t>DFA</a:t>
            </a:r>
            <a:r>
              <a:rPr lang="zh-CN" altLang="en-US"/>
              <a:t>得到相同的结果”？</a:t>
            </a:r>
          </a:p>
          <a:p>
            <a:pPr eaLnBrk="1" hangingPunct="1"/>
            <a:r>
              <a:rPr lang="zh-CN" altLang="en-US"/>
              <a:t>对</a:t>
            </a:r>
            <a:r>
              <a:rPr lang="en-US" altLang="zh-CN">
                <a:latin typeface="Symbol" panose="05050102010706020507" pitchFamily="18" charset="2"/>
              </a:rPr>
              <a:t>e</a:t>
            </a:r>
            <a:r>
              <a:rPr lang="zh-CN" altLang="en-US"/>
              <a:t>，显然正确：</a:t>
            </a:r>
            <a:r>
              <a:rPr lang="en-US" altLang="zh-CN"/>
              <a:t>T</a:t>
            </a:r>
            <a:r>
              <a:rPr lang="en-US" altLang="zh-CN">
                <a:sym typeface="Wingdings" panose="05000000000000000000" pitchFamily="2" charset="2"/>
              </a:rPr>
              <a:t>A</a:t>
            </a:r>
            <a:endParaRPr lang="en-US" altLang="zh-CN"/>
          </a:p>
          <a:p>
            <a:pPr eaLnBrk="1" hangingPunct="1"/>
            <a:r>
              <a:rPr lang="zh-CN" altLang="en-US"/>
              <a:t>对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、</a:t>
            </a:r>
            <a:r>
              <a:rPr lang="en-US" altLang="zh-CN"/>
              <a:t>c…——</a:t>
            </a:r>
            <a:r>
              <a:rPr lang="en-US" altLang="zh-CN">
                <a:latin typeface="Symbol" panose="05050102010706020507" pitchFamily="18" charset="2"/>
              </a:rPr>
              <a:t>e</a:t>
            </a:r>
            <a:r>
              <a:rPr lang="zh-CN" altLang="en-US"/>
              <a:t>连接一个符号</a:t>
            </a:r>
            <a:r>
              <a:rPr lang="en-US" altLang="zh-CN"/>
              <a:t>——T</a:t>
            </a:r>
            <a:r>
              <a:rPr lang="zh-CN" altLang="en-US"/>
              <a:t>、</a:t>
            </a:r>
            <a:r>
              <a:rPr lang="en-US" altLang="zh-CN"/>
              <a:t>A</a:t>
            </a:r>
            <a:r>
              <a:rPr lang="zh-CN" altLang="en-US"/>
              <a:t>通过一条边到达的状态，显然也正确</a:t>
            </a:r>
          </a:p>
          <a:p>
            <a:pPr eaLnBrk="1" hangingPunct="1"/>
            <a:r>
              <a:rPr lang="zh-CN" altLang="en-US"/>
              <a:t>数学归纳法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B1F2DFC-80F0-4F20-8C51-83B83114C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7"/>
    </mc:Choice>
    <mc:Fallback xmlns="">
      <p:transition spd="slow" advTm="7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383C316-7EB8-4CB6-9203-B82A33F21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3.2</a:t>
            </a:r>
            <a:r>
              <a:rPr lang="zh-CN" altLang="en-US"/>
              <a:t>：</a:t>
            </a:r>
            <a:r>
              <a:rPr lang="en-US" altLang="zh-CN"/>
              <a:t>NFA</a:t>
            </a:r>
            <a:r>
              <a:rPr lang="zh-CN" altLang="en-US"/>
              <a:t>转换为</a:t>
            </a:r>
            <a:r>
              <a:rPr lang="en-US" altLang="zh-CN"/>
              <a:t>DFA(2)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7405137-388E-490A-8E40-84227A92AB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  <a:noFill/>
        </p:spPr>
        <p:txBody>
          <a:bodyPr/>
          <a:lstStyle/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400">
                <a:latin typeface="宋体" panose="02010600030101010101" pitchFamily="2" charset="-122"/>
              </a:rPr>
              <a:t>计算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 -closure(T)</a:t>
            </a:r>
            <a:r>
              <a:rPr kumimoji="0" lang="zh-CN" altLang="en-US" sz="2400">
                <a:sym typeface="Symbol" panose="05050102010706020507" pitchFamily="18" charset="2"/>
              </a:rPr>
              <a:t>的</a:t>
            </a:r>
            <a:r>
              <a:rPr kumimoji="0" lang="zh-CN" altLang="en-US" sz="2400">
                <a:latin typeface="宋体" panose="02010600030101010101" pitchFamily="2" charset="-122"/>
                <a:sym typeface="Symbol" panose="05050102010706020507" pitchFamily="18" charset="2"/>
              </a:rPr>
              <a:t>算法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T</a:t>
            </a:r>
            <a:r>
              <a:rPr kumimoji="0" lang="zh-CN" altLang="en-US" sz="2000">
                <a:sym typeface="Symbol" panose="05050102010706020507" pitchFamily="18" charset="2"/>
              </a:rPr>
              <a:t>中所有状态压栈</a:t>
            </a:r>
            <a:r>
              <a:rPr kumimoji="0" lang="en-US" altLang="zh-CN" sz="2000">
                <a:sym typeface="Symbol" panose="05050102010706020507" pitchFamily="18" charset="2"/>
              </a:rPr>
              <a:t>;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 -closure(T) = T;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while (</a:t>
            </a:r>
            <a:r>
              <a:rPr kumimoji="0" lang="zh-CN" altLang="en-US" sz="2000">
                <a:sym typeface="Symbol" panose="05050102010706020507" pitchFamily="18" charset="2"/>
              </a:rPr>
              <a:t>栈不空</a:t>
            </a:r>
            <a:r>
              <a:rPr kumimoji="0" lang="en-US" altLang="zh-CN" sz="2000">
                <a:sym typeface="Symbol" panose="05050102010706020507" pitchFamily="18" charset="2"/>
              </a:rPr>
              <a:t>) {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pop t;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for (</a:t>
            </a:r>
            <a:r>
              <a:rPr kumimoji="0" lang="zh-CN" altLang="en-US" sz="2000">
                <a:sym typeface="Symbol" panose="05050102010706020507" pitchFamily="18" charset="2"/>
              </a:rPr>
              <a:t>每个状态</a:t>
            </a:r>
            <a:r>
              <a:rPr kumimoji="0" lang="en-US" altLang="zh-CN" sz="2000">
                <a:sym typeface="Symbol" panose="05050102010706020507" pitchFamily="18" charset="2"/>
              </a:rPr>
              <a:t>u</a:t>
            </a:r>
            <a:r>
              <a:rPr kumimoji="0" lang="zh-CN" altLang="en-US" sz="2000">
                <a:sym typeface="Symbol" panose="05050102010706020507" pitchFamily="18" charset="2"/>
              </a:rPr>
              <a:t>，</a:t>
            </a:r>
            <a:r>
              <a:rPr kumimoji="0" lang="en-US" altLang="zh-CN" sz="2000">
                <a:sym typeface="Symbol" panose="05050102010706020507" pitchFamily="18" charset="2"/>
              </a:rPr>
              <a:t>t</a:t>
            </a:r>
            <a:r>
              <a:rPr kumimoji="0" lang="zh-CN" altLang="en-US" sz="2000">
                <a:sym typeface="Symbol" panose="05050102010706020507" pitchFamily="18" charset="2"/>
              </a:rPr>
              <a:t>到</a:t>
            </a:r>
            <a:r>
              <a:rPr kumimoji="0" lang="en-US" altLang="zh-CN" sz="2000">
                <a:sym typeface="Symbol" panose="05050102010706020507" pitchFamily="18" charset="2"/>
              </a:rPr>
              <a:t>u</a:t>
            </a:r>
            <a:r>
              <a:rPr kumimoji="0" lang="zh-CN" altLang="en-US" sz="2000">
                <a:sym typeface="Symbol" panose="05050102010706020507" pitchFamily="18" charset="2"/>
              </a:rPr>
              <a:t>有一条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000">
                <a:sym typeface="Symbol" panose="05050102010706020507" pitchFamily="18" charset="2"/>
              </a:rPr>
              <a:t>边</a:t>
            </a:r>
            <a:r>
              <a:rPr kumimoji="0" lang="en-US" altLang="zh-CN" sz="2000">
                <a:sym typeface="Symbol" panose="05050102010706020507" pitchFamily="18" charset="2"/>
              </a:rPr>
              <a:t>) {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if (u</a:t>
            </a:r>
            <a:r>
              <a:rPr kumimoji="0" lang="zh-CN" altLang="en-US" sz="2000">
                <a:sym typeface="Symbol" panose="05050102010706020507" pitchFamily="18" charset="2"/>
              </a:rPr>
              <a:t>不在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 -closure(T)</a:t>
            </a:r>
            <a:r>
              <a:rPr kumimoji="0" lang="zh-CN" altLang="en-US" sz="2000">
                <a:sym typeface="Symbol" panose="05050102010706020507" pitchFamily="18" charset="2"/>
              </a:rPr>
              <a:t>中</a:t>
            </a:r>
            <a:r>
              <a:rPr kumimoji="0" lang="en-US" altLang="zh-CN" sz="2000">
                <a:sym typeface="Symbol" panose="05050102010706020507" pitchFamily="18" charset="2"/>
              </a:rPr>
              <a:t>) {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	</a:t>
            </a:r>
            <a:r>
              <a:rPr kumimoji="0" lang="zh-CN" altLang="en-US" sz="2000">
                <a:sym typeface="Symbol" panose="05050102010706020507" pitchFamily="18" charset="2"/>
              </a:rPr>
              <a:t>将</a:t>
            </a:r>
            <a:r>
              <a:rPr kumimoji="0" lang="en-US" altLang="zh-CN" sz="2000">
                <a:sym typeface="Symbol" panose="05050102010706020507" pitchFamily="18" charset="2"/>
              </a:rPr>
              <a:t>u</a:t>
            </a:r>
            <a:r>
              <a:rPr kumimoji="0" lang="zh-CN" altLang="en-US" sz="2000">
                <a:sym typeface="Symbol" panose="05050102010706020507" pitchFamily="18" charset="2"/>
              </a:rPr>
              <a:t>加入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 -closure(T);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	u</a:t>
            </a:r>
            <a:r>
              <a:rPr kumimoji="0" lang="zh-CN" altLang="en-US" sz="2000">
                <a:sym typeface="Symbol" panose="05050102010706020507" pitchFamily="18" charset="2"/>
              </a:rPr>
              <a:t>压栈</a:t>
            </a:r>
            <a:r>
              <a:rPr kumimoji="0" lang="en-US" altLang="zh-CN" sz="2000">
                <a:sym typeface="Symbol" panose="05050102010706020507" pitchFamily="18" charset="2"/>
              </a:rPr>
              <a:t>;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}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}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9DF9932-551B-4996-9130-AE4633383A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2080" y="1818360"/>
              <a:ext cx="3646440" cy="1834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9DF9932-551B-4996-9130-AE4633383A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2720" y="1809000"/>
                <a:ext cx="3665160" cy="1853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09AC5DA-14C5-4CDF-B40A-8487B63D7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20"/>
    </mc:Choice>
    <mc:Fallback xmlns="">
      <p:transition spd="slow" advTm="101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0CC8ACD-F6FD-467B-9356-5E4CE7691A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3.2</a:t>
            </a:r>
            <a:r>
              <a:rPr lang="zh-CN" altLang="en-US"/>
              <a:t>：</a:t>
            </a:r>
            <a:r>
              <a:rPr lang="en-US" altLang="zh-CN"/>
              <a:t>NFA</a:t>
            </a:r>
            <a:r>
              <a:rPr lang="zh-CN" altLang="en-US"/>
              <a:t>转换为</a:t>
            </a:r>
            <a:r>
              <a:rPr lang="en-US" altLang="zh-CN"/>
              <a:t>DFA(3)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A3C5C25-0A2A-4BAE-A666-11530F35D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486400"/>
          </a:xfrm>
          <a:noFill/>
        </p:spPr>
        <p:txBody>
          <a:bodyPr/>
          <a:lstStyle/>
          <a:p>
            <a:pPr eaLnBrk="1" hangingPunct="1">
              <a:buClrTx/>
              <a:buSzTx/>
              <a:buFontTx/>
              <a:buNone/>
            </a:pPr>
            <a:r>
              <a:rPr lang="en-US" altLang="zh-CN" sz="2400"/>
              <a:t>NFA</a:t>
            </a:r>
            <a:r>
              <a:rPr lang="en-US" altLang="zh-CN" sz="2400">
                <a:sym typeface="Symbol" panose="05050102010706020507" pitchFamily="18" charset="2"/>
              </a:rPr>
              <a:t>DFA</a:t>
            </a:r>
            <a:r>
              <a:rPr kumimoji="0" lang="zh-CN" altLang="en-US" sz="2400">
                <a:sym typeface="Symbol" panose="05050102010706020507" pitchFamily="18" charset="2"/>
              </a:rPr>
              <a:t>的</a:t>
            </a:r>
            <a:r>
              <a:rPr kumimoji="0" lang="zh-CN" altLang="en-US" sz="2400">
                <a:latin typeface="宋体" panose="02010600030101010101" pitchFamily="2" charset="-122"/>
                <a:sym typeface="Symbol" panose="05050102010706020507" pitchFamily="18" charset="2"/>
              </a:rPr>
              <a:t>算法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000">
                <a:sym typeface="Symbol" panose="05050102010706020507" pitchFamily="18" charset="2"/>
              </a:rPr>
              <a:t>初始， 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 -closure(s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0</a:t>
            </a:r>
            <a:r>
              <a:rPr kumimoji="0" lang="en-US" altLang="zh-CN" sz="2000">
                <a:sym typeface="Symbol" panose="05050102010706020507" pitchFamily="18" charset="2"/>
              </a:rPr>
              <a:t>)</a:t>
            </a:r>
            <a:r>
              <a:rPr kumimoji="0" lang="zh-CN" altLang="en-US" sz="2000">
                <a:sym typeface="Symbol" panose="05050102010706020507" pitchFamily="18" charset="2"/>
              </a:rPr>
              <a:t>是</a:t>
            </a:r>
            <a:r>
              <a:rPr kumimoji="0" lang="en-US" altLang="zh-CN" sz="2000">
                <a:sym typeface="Symbol" panose="05050102010706020507" pitchFamily="18" charset="2"/>
              </a:rPr>
              <a:t>Dstates</a:t>
            </a:r>
            <a:r>
              <a:rPr kumimoji="0" lang="zh-CN" altLang="en-US" sz="2000">
                <a:sym typeface="Symbol" panose="05050102010706020507" pitchFamily="18" charset="2"/>
              </a:rPr>
              <a:t>（</a:t>
            </a:r>
            <a:r>
              <a:rPr kumimoji="0" lang="en-US" altLang="zh-CN" sz="2000">
                <a:sym typeface="Symbol" panose="05050102010706020507" pitchFamily="18" charset="2"/>
              </a:rPr>
              <a:t>DFA</a:t>
            </a:r>
            <a:r>
              <a:rPr kumimoji="0" lang="zh-CN" altLang="en-US" sz="2000">
                <a:sym typeface="Symbol" panose="05050102010706020507" pitchFamily="18" charset="2"/>
              </a:rPr>
              <a:t>状态集）中唯一状态，且未标记</a:t>
            </a:r>
            <a:r>
              <a:rPr kumimoji="0" lang="en-US" altLang="zh-CN" sz="2000">
                <a:sym typeface="Symbol" panose="05050102010706020507" pitchFamily="18" charset="2"/>
              </a:rPr>
              <a:t>;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while (Dstates</a:t>
            </a:r>
            <a:r>
              <a:rPr kumimoji="0" lang="zh-CN" altLang="en-US" sz="2000">
                <a:sym typeface="Symbol" panose="05050102010706020507" pitchFamily="18" charset="2"/>
              </a:rPr>
              <a:t>中存在未标记状态</a:t>
            </a:r>
            <a:r>
              <a:rPr kumimoji="0" lang="en-US" altLang="zh-CN" sz="2000">
                <a:sym typeface="Symbol" panose="05050102010706020507" pitchFamily="18" charset="2"/>
              </a:rPr>
              <a:t>T) {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</a:t>
            </a:r>
            <a:r>
              <a:rPr kumimoji="0" lang="zh-CN" altLang="en-US" sz="2000">
                <a:sym typeface="Symbol" panose="05050102010706020507" pitchFamily="18" charset="2"/>
              </a:rPr>
              <a:t>标记</a:t>
            </a:r>
            <a:r>
              <a:rPr kumimoji="0" lang="en-US" altLang="zh-CN" sz="2000">
                <a:sym typeface="Symbol" panose="05050102010706020507" pitchFamily="18" charset="2"/>
              </a:rPr>
              <a:t>T;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for (</a:t>
            </a:r>
            <a:r>
              <a:rPr kumimoji="0" lang="zh-CN" altLang="en-US" sz="2000">
                <a:sym typeface="Symbol" panose="05050102010706020507" pitchFamily="18" charset="2"/>
              </a:rPr>
              <a:t>每个输入符号</a:t>
            </a:r>
            <a:r>
              <a:rPr kumimoji="0" lang="en-US" altLang="zh-CN" sz="2000">
                <a:sym typeface="Symbol" panose="05050102010706020507" pitchFamily="18" charset="2"/>
              </a:rPr>
              <a:t>a) {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U = 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 -closure(</a:t>
            </a:r>
            <a:r>
              <a:rPr lang="en-US" altLang="zh-CN" sz="2000"/>
              <a:t>δ(</a:t>
            </a:r>
            <a:r>
              <a:rPr kumimoji="0" lang="en-US" altLang="zh-CN" sz="2000">
                <a:sym typeface="Symbol" panose="05050102010706020507" pitchFamily="18" charset="2"/>
              </a:rPr>
              <a:t>T, a));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if (U</a:t>
            </a:r>
            <a:r>
              <a:rPr kumimoji="0" lang="zh-CN" altLang="en-US" sz="2000">
                <a:sym typeface="Symbol" panose="05050102010706020507" pitchFamily="18" charset="2"/>
              </a:rPr>
              <a:t>不在</a:t>
            </a:r>
            <a:r>
              <a:rPr kumimoji="0" lang="en-US" altLang="zh-CN" sz="2000">
                <a:sym typeface="Symbol" panose="05050102010706020507" pitchFamily="18" charset="2"/>
              </a:rPr>
              <a:t>Dstates</a:t>
            </a:r>
            <a:r>
              <a:rPr kumimoji="0" lang="zh-CN" altLang="en-US" sz="2000">
                <a:sym typeface="Symbol" panose="05050102010706020507" pitchFamily="18" charset="2"/>
              </a:rPr>
              <a:t>中</a:t>
            </a:r>
            <a:r>
              <a:rPr kumimoji="0" lang="en-US" altLang="zh-CN" sz="2000">
                <a:sym typeface="Symbol" panose="05050102010706020507" pitchFamily="18" charset="2"/>
              </a:rPr>
              <a:t>)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	</a:t>
            </a:r>
            <a:r>
              <a:rPr kumimoji="0" lang="zh-CN" altLang="en-US" sz="2000">
                <a:sym typeface="Symbol" panose="05050102010706020507" pitchFamily="18" charset="2"/>
              </a:rPr>
              <a:t>将</a:t>
            </a:r>
            <a:r>
              <a:rPr kumimoji="0" lang="en-US" altLang="zh-CN" sz="2000">
                <a:sym typeface="Symbol" panose="05050102010706020507" pitchFamily="18" charset="2"/>
              </a:rPr>
              <a:t>U</a:t>
            </a:r>
            <a:r>
              <a:rPr kumimoji="0" lang="zh-CN" altLang="en-US" sz="2000">
                <a:sym typeface="Symbol" panose="05050102010706020507" pitchFamily="18" charset="2"/>
              </a:rPr>
              <a:t>加入</a:t>
            </a:r>
            <a:r>
              <a:rPr kumimoji="0" lang="en-US" altLang="zh-CN" sz="2000">
                <a:sym typeface="Symbol" panose="05050102010706020507" pitchFamily="18" charset="2"/>
              </a:rPr>
              <a:t>Dstates</a:t>
            </a:r>
            <a:r>
              <a:rPr kumimoji="0" lang="zh-CN" altLang="en-US" sz="2000">
                <a:sym typeface="Symbol" panose="05050102010706020507" pitchFamily="18" charset="2"/>
              </a:rPr>
              <a:t>，且设为未标记</a:t>
            </a:r>
            <a:r>
              <a:rPr kumimoji="0" lang="en-US" altLang="zh-CN" sz="2000">
                <a:sym typeface="Symbol" panose="05050102010706020507" pitchFamily="18" charset="2"/>
              </a:rPr>
              <a:t>;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Dtran[T, a] = U;	//DFA</a:t>
            </a:r>
            <a:r>
              <a:rPr kumimoji="0" lang="zh-CN" altLang="en-US" sz="2000">
                <a:sym typeface="Symbol" panose="05050102010706020507" pitchFamily="18" charset="2"/>
              </a:rPr>
              <a:t>状态转换矩阵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000">
                <a:sym typeface="Symbol" panose="05050102010706020507" pitchFamily="18" charset="2"/>
              </a:rPr>
              <a:t>	</a:t>
            </a:r>
            <a:r>
              <a:rPr kumimoji="0"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 -closure(s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0</a:t>
            </a:r>
            <a:r>
              <a:rPr kumimoji="0" lang="en-US" altLang="zh-CN" sz="2000">
                <a:sym typeface="Symbol" panose="05050102010706020507" pitchFamily="18" charset="2"/>
              </a:rPr>
              <a:t>)</a:t>
            </a:r>
            <a:r>
              <a:rPr kumimoji="0" lang="zh-CN" altLang="en-US" sz="2000">
                <a:sym typeface="Symbol" panose="05050102010706020507" pitchFamily="18" charset="2"/>
              </a:rPr>
              <a:t>为初态，包含</a:t>
            </a:r>
            <a:r>
              <a:rPr kumimoji="0" lang="en-US" altLang="zh-CN" sz="2000">
                <a:sym typeface="Symbol" panose="05050102010706020507" pitchFamily="18" charset="2"/>
              </a:rPr>
              <a:t>NFA</a:t>
            </a:r>
            <a:r>
              <a:rPr kumimoji="0" lang="zh-CN" altLang="en-US" sz="2000">
                <a:sym typeface="Symbol" panose="05050102010706020507" pitchFamily="18" charset="2"/>
              </a:rPr>
              <a:t>终态的</a:t>
            </a:r>
            <a:r>
              <a:rPr kumimoji="0" lang="en-US" altLang="zh-CN" sz="2000">
                <a:sym typeface="Symbol" panose="05050102010706020507" pitchFamily="18" charset="2"/>
              </a:rPr>
              <a:t>DFA</a:t>
            </a:r>
            <a:r>
              <a:rPr kumimoji="0" lang="zh-CN" altLang="en-US" sz="2000">
                <a:sym typeface="Symbol" panose="05050102010706020507" pitchFamily="18" charset="2"/>
              </a:rPr>
              <a:t>状态为</a:t>
            </a:r>
            <a:r>
              <a:rPr kumimoji="0" lang="en-US" altLang="zh-CN" sz="2000">
                <a:sym typeface="Symbol" panose="05050102010706020507" pitchFamily="18" charset="2"/>
              </a:rPr>
              <a:t>DFA</a:t>
            </a:r>
            <a:r>
              <a:rPr kumimoji="0" lang="zh-CN" altLang="en-US" sz="2000">
                <a:sym typeface="Symbol" panose="05050102010706020507" pitchFamily="18" charset="2"/>
              </a:rPr>
              <a:t>终态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72A065C-D96C-4606-ADBE-E266B6F5E0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41760" y="1064160"/>
              <a:ext cx="6781680" cy="4765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72A065C-D96C-4606-ADBE-E266B6F5E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2400" y="1054800"/>
                <a:ext cx="6800400" cy="4784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22E25D6-5BFE-43F4-B7FD-117CBC986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16"/>
    </mc:Choice>
    <mc:Fallback xmlns="">
      <p:transition spd="slow" advTm="190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4|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1|3.4|7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0.1|1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2.7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9991</TotalTime>
  <Words>1652</Words>
  <Application>Microsoft Office PowerPoint</Application>
  <PresentationFormat>全屏显示(4:3)</PresentationFormat>
  <Paragraphs>293</Paragraphs>
  <Slides>24</Slides>
  <Notes>0</Notes>
  <HiddenSlides>0</HiddenSlides>
  <MMClips>23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黑体</vt:lpstr>
      <vt:lpstr>宋体</vt:lpstr>
      <vt:lpstr>Courier New</vt:lpstr>
      <vt:lpstr>Symbol</vt:lpstr>
      <vt:lpstr>Tahoma</vt:lpstr>
      <vt:lpstr>Times New Roman</vt:lpstr>
      <vt:lpstr>Wingdings</vt:lpstr>
      <vt:lpstr>Blends</vt:lpstr>
      <vt:lpstr>子集构造法预习要点</vt:lpstr>
      <vt:lpstr>3.6.3  NFA到DFA的转换</vt:lpstr>
      <vt:lpstr>算法3.2：NFA转换为DFA</vt:lpstr>
      <vt:lpstr>子集构造法</vt:lpstr>
      <vt:lpstr>算法基本思想</vt:lpstr>
      <vt:lpstr>算法基本思想</vt:lpstr>
      <vt:lpstr>算法正确性</vt:lpstr>
      <vt:lpstr>算法3.2：NFA转换为DFA(2)</vt:lpstr>
      <vt:lpstr>算法3.2：NFA转换为DFA(3)</vt:lpstr>
      <vt:lpstr>预习作业——NFADFA</vt:lpstr>
      <vt:lpstr>NFADFA</vt:lpstr>
      <vt:lpstr>3.7.2  模拟NFA（算法3.4）</vt:lpstr>
      <vt:lpstr>3.7.3  NFA与DFA的比较</vt:lpstr>
      <vt:lpstr>一种解决方法</vt:lpstr>
      <vt:lpstr>小结</vt:lpstr>
      <vt:lpstr>小结</vt:lpstr>
      <vt:lpstr>3.8  自动生成工具的设计</vt:lpstr>
      <vt:lpstr>利用有限自动机实现</vt:lpstr>
      <vt:lpstr>3.8.1  基于NFA的实现</vt:lpstr>
      <vt:lpstr>修改算法3.4</vt:lpstr>
      <vt:lpstr>例3.18</vt:lpstr>
      <vt:lpstr>例3.18（续）</vt:lpstr>
      <vt:lpstr>3.8.2  利用DFA实现（ 例3.19）</vt:lpstr>
      <vt:lpstr>3.8.3  超前搜索的实现(例3.20)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王刚</cp:lastModifiedBy>
  <cp:revision>1341</cp:revision>
  <dcterms:created xsi:type="dcterms:W3CDTF">2003-06-05T11:51:39Z</dcterms:created>
  <dcterms:modified xsi:type="dcterms:W3CDTF">2020-10-21T11:37:40Z</dcterms:modified>
</cp:coreProperties>
</file>